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56" r:id="rId5"/>
    <p:sldId id="314" r:id="rId6"/>
    <p:sldId id="329" r:id="rId7"/>
    <p:sldId id="330" r:id="rId8"/>
    <p:sldId id="315" r:id="rId9"/>
    <p:sldId id="316" r:id="rId10"/>
    <p:sldId id="317" r:id="rId11"/>
    <p:sldId id="318" r:id="rId12"/>
    <p:sldId id="319" r:id="rId13"/>
    <p:sldId id="331" r:id="rId14"/>
    <p:sldId id="332" r:id="rId15"/>
    <p:sldId id="333" r:id="rId16"/>
  </p:sldIdLst>
  <p:sldSz cx="12192000" cy="6858000"/>
  <p:notesSz cx="6858000" cy="9144000"/>
  <p:defaultText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F15A40"/>
    <a:srgbClr val="286759"/>
    <a:srgbClr val="1B45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412"/>
    <p:restoredTop sz="86667" autoAdjust="0"/>
  </p:normalViewPr>
  <p:slideViewPr>
    <p:cSldViewPr snapToGrid="0" snapToObjects="1">
      <p:cViewPr varScale="1">
        <p:scale>
          <a:sx n="95" d="100"/>
          <a:sy n="95" d="100"/>
        </p:scale>
        <p:origin x="516" y="84"/>
      </p:cViewPr>
      <p:guideLst/>
    </p:cSldViewPr>
  </p:slideViewPr>
  <p:notesTextViewPr>
    <p:cViewPr>
      <p:scale>
        <a:sx n="1" d="1"/>
        <a:sy n="1" d="1"/>
      </p:scale>
      <p:origin x="0" y="0"/>
    </p:cViewPr>
  </p:notesTextViewPr>
  <p:notesViewPr>
    <p:cSldViewPr snapToGrid="0" snapToObjects="1">
      <p:cViewPr varScale="1">
        <p:scale>
          <a:sx n="154" d="100"/>
          <a:sy n="154" d="100"/>
        </p:scale>
        <p:origin x="19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89738E5-3D41-D248-A7BE-860B5BB2CF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a:extLst>
              <a:ext uri="{FF2B5EF4-FFF2-40B4-BE49-F238E27FC236}">
                <a16:creationId xmlns:a16="http://schemas.microsoft.com/office/drawing/2014/main" id="{060E392D-D5BD-1746-A758-0E07B857266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22CFEA-A781-B84C-B30A-7AD2835774A0}" type="datetimeFigureOut">
              <a:t>13-08-2023</a:t>
            </a:fld>
            <a:endParaRPr lang="en-DK"/>
          </a:p>
        </p:txBody>
      </p:sp>
      <p:sp>
        <p:nvSpPr>
          <p:cNvPr id="4" name="Footer Placeholder 3">
            <a:extLst>
              <a:ext uri="{FF2B5EF4-FFF2-40B4-BE49-F238E27FC236}">
                <a16:creationId xmlns:a16="http://schemas.microsoft.com/office/drawing/2014/main" id="{CD83E68D-2828-734A-9FEA-E92330460E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5" name="Slide Number Placeholder 4">
            <a:extLst>
              <a:ext uri="{FF2B5EF4-FFF2-40B4-BE49-F238E27FC236}">
                <a16:creationId xmlns:a16="http://schemas.microsoft.com/office/drawing/2014/main" id="{6491B149-0CC8-C649-9C9A-642933685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7DCD5F4-27D6-134C-8635-1193856DF696}" type="slidenum">
              <a:t>‹nr.›</a:t>
            </a:fld>
            <a:endParaRPr lang="en-DK"/>
          </a:p>
        </p:txBody>
      </p:sp>
    </p:spTree>
    <p:extLst>
      <p:ext uri="{BB962C8B-B14F-4D97-AF65-F5344CB8AC3E}">
        <p14:creationId xmlns:p14="http://schemas.microsoft.com/office/powerpoint/2010/main" val="124700670"/>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jpeg>
</file>

<file path=ppt/media/image2.png>
</file>

<file path=ppt/media/image4.gif>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3F4B4D-BCA7-CF44-98CD-D4476F97717F}" type="datetimeFigureOut">
              <a:t>13-08-2023</a:t>
            </a:fld>
            <a:endParaRPr lang="en-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9574D3-70F9-3946-AF88-1FD3CCD79F27}" type="slidenum">
              <a:t>‹nr.›</a:t>
            </a:fld>
            <a:endParaRPr lang="en-DK"/>
          </a:p>
        </p:txBody>
      </p:sp>
    </p:spTree>
    <p:extLst>
      <p:ext uri="{BB962C8B-B14F-4D97-AF65-F5344CB8AC3E}">
        <p14:creationId xmlns:p14="http://schemas.microsoft.com/office/powerpoint/2010/main" val="848574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Forside uden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1254918" y="1989946"/>
            <a:ext cx="9682163" cy="1971954"/>
          </a:xfrm>
        </p:spPr>
        <p:txBody>
          <a:bodyPr anchor="b"/>
          <a:lstStyle>
            <a:lvl1pPr algn="ctr">
              <a:defRPr sz="6000">
                <a:solidFill>
                  <a:schemeClr val="bg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1254918" y="4215620"/>
            <a:ext cx="9682163" cy="1736226"/>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pic>
        <p:nvPicPr>
          <p:cNvPr id="7" name="Picture 6">
            <a:extLst>
              <a:ext uri="{FF2B5EF4-FFF2-40B4-BE49-F238E27FC236}">
                <a16:creationId xmlns:a16="http://schemas.microsoft.com/office/drawing/2014/main" id="{EC729635-8AFB-4941-9B0D-8B1111B9E46A}"/>
              </a:ext>
            </a:extLst>
          </p:cNvPr>
          <p:cNvPicPr>
            <a:picLocks noChangeAspect="1"/>
          </p:cNvPicPr>
          <p:nvPr userDrawn="1"/>
        </p:nvPicPr>
        <p:blipFill rotWithShape="1">
          <a:blip r:embed="rId2"/>
          <a:srcRect t="67191" r="16494"/>
          <a:stretch/>
        </p:blipFill>
        <p:spPr>
          <a:xfrm>
            <a:off x="7818629" y="0"/>
            <a:ext cx="4373371" cy="1219092"/>
          </a:xfrm>
          <a:prstGeom prst="rect">
            <a:avLst/>
          </a:prstGeom>
        </p:spPr>
      </p:pic>
      <p:pic>
        <p:nvPicPr>
          <p:cNvPr id="9" name="Picture 8">
            <a:extLst>
              <a:ext uri="{FF2B5EF4-FFF2-40B4-BE49-F238E27FC236}">
                <a16:creationId xmlns:a16="http://schemas.microsoft.com/office/drawing/2014/main" id="{91B7197E-D239-6E42-9FC4-2CAC82660142}"/>
              </a:ext>
            </a:extLst>
          </p:cNvPr>
          <p:cNvPicPr>
            <a:picLocks noChangeAspect="1"/>
          </p:cNvPicPr>
          <p:nvPr userDrawn="1"/>
        </p:nvPicPr>
        <p:blipFill>
          <a:blip r:embed="rId3"/>
          <a:stretch>
            <a:fillRect/>
          </a:stretch>
        </p:blipFill>
        <p:spPr>
          <a:xfrm>
            <a:off x="5500582" y="333841"/>
            <a:ext cx="1190833" cy="1190833"/>
          </a:xfrm>
          <a:prstGeom prst="rect">
            <a:avLst/>
          </a:prstGeom>
        </p:spPr>
      </p:pic>
      <p:sp>
        <p:nvSpPr>
          <p:cNvPr id="21" name="Date Placeholder 20">
            <a:extLst>
              <a:ext uri="{FF2B5EF4-FFF2-40B4-BE49-F238E27FC236}">
                <a16:creationId xmlns:a16="http://schemas.microsoft.com/office/drawing/2014/main" id="{F59432CE-DD34-544C-9DA5-E197F8084A3B}"/>
              </a:ext>
            </a:extLst>
          </p:cNvPr>
          <p:cNvSpPr>
            <a:spLocks noGrp="1"/>
          </p:cNvSpPr>
          <p:nvPr>
            <p:ph type="dt" sz="half" idx="10"/>
          </p:nvPr>
        </p:nvSpPr>
        <p:spPr>
          <a:xfrm>
            <a:off x="590159" y="6356350"/>
            <a:ext cx="964215" cy="279582"/>
          </a:xfrm>
        </p:spPr>
        <p:txBody>
          <a:bodyPr/>
          <a:lstStyle>
            <a:lvl1pPr>
              <a:defRPr>
                <a:solidFill>
                  <a:schemeClr val="bg1"/>
                </a:solidFill>
              </a:defRPr>
            </a:lvl1pPr>
          </a:lstStyle>
          <a:p>
            <a:fld id="{2599C46D-3512-3F42-8597-E1DE978E0C65}" type="datetime1">
              <a:t>13-08-2023</a:t>
            </a:fld>
            <a:endParaRPr lang="en-DK"/>
          </a:p>
        </p:txBody>
      </p:sp>
      <p:sp>
        <p:nvSpPr>
          <p:cNvPr id="22" name="Footer Placeholder 21">
            <a:extLst>
              <a:ext uri="{FF2B5EF4-FFF2-40B4-BE49-F238E27FC236}">
                <a16:creationId xmlns:a16="http://schemas.microsoft.com/office/drawing/2014/main" id="{9C77A74C-AD26-3B43-839F-93917B8B4608}"/>
              </a:ext>
            </a:extLst>
          </p:cNvPr>
          <p:cNvSpPr>
            <a:spLocks noGrp="1"/>
          </p:cNvSpPr>
          <p:nvPr>
            <p:ph type="ftr" sz="quarter" idx="11"/>
          </p:nvPr>
        </p:nvSpPr>
        <p:spPr>
          <a:xfrm>
            <a:off x="1662323"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524556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kst 2 spalter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p:txBody>
          <a:bodyPr/>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1657205"/>
            <a:ext cx="4320000" cy="44409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Content Placeholder 3">
            <a:extLst>
              <a:ext uri="{FF2B5EF4-FFF2-40B4-BE49-F238E27FC236}">
                <a16:creationId xmlns:a16="http://schemas.microsoft.com/office/drawing/2014/main" id="{08505022-B7B8-804B-9926-2D1A5F14CD9F}"/>
              </a:ext>
            </a:extLst>
          </p:cNvPr>
          <p:cNvSpPr>
            <a:spLocks noGrp="1"/>
          </p:cNvSpPr>
          <p:nvPr>
            <p:ph sz="half" idx="2"/>
          </p:nvPr>
        </p:nvSpPr>
        <p:spPr>
          <a:xfrm>
            <a:off x="6427704" y="1657205"/>
            <a:ext cx="4320000" cy="44409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5" name="Slide Number Placeholder 4">
            <a:extLst>
              <a:ext uri="{FF2B5EF4-FFF2-40B4-BE49-F238E27FC236}">
                <a16:creationId xmlns:a16="http://schemas.microsoft.com/office/drawing/2014/main" id="{5E71253A-7188-8B4D-836C-9009FCB8EC80}"/>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8" name="Date Placeholder 7">
            <a:extLst>
              <a:ext uri="{FF2B5EF4-FFF2-40B4-BE49-F238E27FC236}">
                <a16:creationId xmlns:a16="http://schemas.microsoft.com/office/drawing/2014/main" id="{008E1BE1-08C4-0043-BCDF-B60C1E46B243}"/>
              </a:ext>
            </a:extLst>
          </p:cNvPr>
          <p:cNvSpPr>
            <a:spLocks noGrp="1"/>
          </p:cNvSpPr>
          <p:nvPr>
            <p:ph type="dt" sz="half" idx="11"/>
          </p:nvPr>
        </p:nvSpPr>
        <p:spPr/>
        <p:txBody>
          <a:bodyPr/>
          <a:lstStyle/>
          <a:p>
            <a:fld id="{FD3C24CA-F09D-D746-8710-4BFA0D1003CF}" type="datetime1">
              <a:t>13-08-2023</a:t>
            </a:fld>
            <a:endParaRPr lang="en-DK"/>
          </a:p>
        </p:txBody>
      </p:sp>
      <p:sp>
        <p:nvSpPr>
          <p:cNvPr id="9" name="Footer Placeholder 8">
            <a:extLst>
              <a:ext uri="{FF2B5EF4-FFF2-40B4-BE49-F238E27FC236}">
                <a16:creationId xmlns:a16="http://schemas.microsoft.com/office/drawing/2014/main" id="{13114189-B024-924A-B0A2-C707CB50E345}"/>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295883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kst 2 spalter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1686910" y="1657205"/>
            <a:ext cx="4320000" cy="44424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6455950" y="1657205"/>
            <a:ext cx="432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10" name="Rectangle 9">
            <a:extLst>
              <a:ext uri="{FF2B5EF4-FFF2-40B4-BE49-F238E27FC236}">
                <a16:creationId xmlns:a16="http://schemas.microsoft.com/office/drawing/2014/main" id="{18E11385-2D80-704A-9DE0-96AEE28DC31C}"/>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Date Placeholder 2">
            <a:extLst>
              <a:ext uri="{FF2B5EF4-FFF2-40B4-BE49-F238E27FC236}">
                <a16:creationId xmlns:a16="http://schemas.microsoft.com/office/drawing/2014/main" id="{29077565-C7D5-474F-A4BD-CF3BA7B1F427}"/>
              </a:ext>
            </a:extLst>
          </p:cNvPr>
          <p:cNvSpPr>
            <a:spLocks noGrp="1"/>
          </p:cNvSpPr>
          <p:nvPr>
            <p:ph type="dt" sz="half" idx="11"/>
          </p:nvPr>
        </p:nvSpPr>
        <p:spPr/>
        <p:txBody>
          <a:bodyPr/>
          <a:lstStyle>
            <a:lvl1pPr>
              <a:defRPr>
                <a:solidFill>
                  <a:schemeClr val="bg1"/>
                </a:solidFill>
              </a:defRPr>
            </a:lvl1pPr>
          </a:lstStyle>
          <a:p>
            <a:fld id="{3E15C83E-4C06-7847-B1B2-5EA1E6484DB4}" type="datetime1">
              <a:t>13-08-2023</a:t>
            </a:fld>
            <a:endParaRPr lang="en-DK"/>
          </a:p>
        </p:txBody>
      </p:sp>
      <p:sp>
        <p:nvSpPr>
          <p:cNvPr id="6" name="Footer Placeholder 5">
            <a:extLst>
              <a:ext uri="{FF2B5EF4-FFF2-40B4-BE49-F238E27FC236}">
                <a16:creationId xmlns:a16="http://schemas.microsoft.com/office/drawing/2014/main" id="{D6273BB1-BED5-6549-A022-ADA0DE59C62C}"/>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7079167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kst 2 spalter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1686910" y="1657205"/>
            <a:ext cx="432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6455950" y="1657205"/>
            <a:ext cx="432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3" name="Date Placeholder 2">
            <a:extLst>
              <a:ext uri="{FF2B5EF4-FFF2-40B4-BE49-F238E27FC236}">
                <a16:creationId xmlns:a16="http://schemas.microsoft.com/office/drawing/2014/main" id="{FF6B3C39-40AA-9B46-87FD-0F2D645949DB}"/>
              </a:ext>
            </a:extLst>
          </p:cNvPr>
          <p:cNvSpPr>
            <a:spLocks noGrp="1"/>
          </p:cNvSpPr>
          <p:nvPr>
            <p:ph type="dt" sz="half" idx="11"/>
          </p:nvPr>
        </p:nvSpPr>
        <p:spPr/>
        <p:txBody>
          <a:bodyPr/>
          <a:lstStyle>
            <a:lvl1pPr>
              <a:defRPr>
                <a:solidFill>
                  <a:schemeClr val="bg1"/>
                </a:solidFill>
              </a:defRPr>
            </a:lvl1pPr>
          </a:lstStyle>
          <a:p>
            <a:fld id="{25AC7CE2-B803-A341-92DC-09348186F4E4}" type="datetime1">
              <a:t>13-08-2023</a:t>
            </a:fld>
            <a:endParaRPr lang="en-DK"/>
          </a:p>
        </p:txBody>
      </p:sp>
      <p:sp>
        <p:nvSpPr>
          <p:cNvPr id="6" name="Footer Placeholder 5">
            <a:extLst>
              <a:ext uri="{FF2B5EF4-FFF2-40B4-BE49-F238E27FC236}">
                <a16:creationId xmlns:a16="http://schemas.microsoft.com/office/drawing/2014/main" id="{6A7AD3B6-A2EB-E045-AD80-9F59127486AF}"/>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626327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kst 2 spalter - kombi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E9387284-B4EC-8C41-9C35-398D8A396D23}"/>
              </a:ext>
            </a:extLst>
          </p:cNvPr>
          <p:cNvSpPr/>
          <p:nvPr userDrawn="1"/>
        </p:nvSpPr>
        <p:spPr>
          <a:xfrm>
            <a:off x="1686909" y="1657204"/>
            <a:ext cx="5166891" cy="52007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5ED52920-F1A8-6D46-9184-48AE2E0D21D5}"/>
              </a:ext>
            </a:extLst>
          </p:cNvPr>
          <p:cNvSpPr/>
          <p:nvPr userDrawn="1"/>
        </p:nvSpPr>
        <p:spPr>
          <a:xfrm>
            <a:off x="6853800" y="1657204"/>
            <a:ext cx="5338199" cy="52007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1915510" y="1898505"/>
            <a:ext cx="450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7082400" y="1898505"/>
            <a:ext cx="4500000" cy="444092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3" name="Date Placeholder 2">
            <a:extLst>
              <a:ext uri="{FF2B5EF4-FFF2-40B4-BE49-F238E27FC236}">
                <a16:creationId xmlns:a16="http://schemas.microsoft.com/office/drawing/2014/main" id="{18D78880-9B9B-2A45-802F-60A7CB38DEA6}"/>
              </a:ext>
            </a:extLst>
          </p:cNvPr>
          <p:cNvSpPr>
            <a:spLocks noGrp="1"/>
          </p:cNvSpPr>
          <p:nvPr>
            <p:ph type="dt" sz="half" idx="11"/>
          </p:nvPr>
        </p:nvSpPr>
        <p:spPr/>
        <p:txBody>
          <a:bodyPr/>
          <a:lstStyle/>
          <a:p>
            <a:fld id="{1888E75B-06F1-764D-90C2-21FDDFD5D3A5}" type="datetime1">
              <a:t>13-08-2023</a:t>
            </a:fld>
            <a:endParaRPr lang="en-DK"/>
          </a:p>
        </p:txBody>
      </p:sp>
      <p:sp>
        <p:nvSpPr>
          <p:cNvPr id="6" name="Footer Placeholder 5">
            <a:extLst>
              <a:ext uri="{FF2B5EF4-FFF2-40B4-BE49-F238E27FC236}">
                <a16:creationId xmlns:a16="http://schemas.microsoft.com/office/drawing/2014/main" id="{5BB719CB-5AF1-8E4E-B4A0-60E4AB3EE1EF}"/>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0364982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stimonial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6" name="Picture 5">
            <a:extLst>
              <a:ext uri="{FF2B5EF4-FFF2-40B4-BE49-F238E27FC236}">
                <a16:creationId xmlns:a16="http://schemas.microsoft.com/office/drawing/2014/main" id="{D305DD72-5E4A-3748-B11F-C9F9CEB8F937}"/>
              </a:ext>
            </a:extLst>
          </p:cNvPr>
          <p:cNvPicPr>
            <a:picLocks noChangeAspect="1"/>
          </p:cNvPicPr>
          <p:nvPr userDrawn="1"/>
        </p:nvPicPr>
        <p:blipFill rotWithShape="1">
          <a:blip r:embed="rId2"/>
          <a:srcRect l="10671" r="70154" b="41863"/>
          <a:stretch/>
        </p:blipFill>
        <p:spPr>
          <a:xfrm rot="16200000">
            <a:off x="10021725" y="-788745"/>
            <a:ext cx="1370427" cy="2947915"/>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1686910" y="1658294"/>
            <a:ext cx="9089040" cy="1800000"/>
          </a:xfrm>
        </p:spPr>
        <p:txBody>
          <a:bodyPr/>
          <a:lstStyle>
            <a:lvl1pPr algn="ctr">
              <a:buFontTx/>
              <a:buNone/>
              <a:defRPr sz="2800">
                <a:solidFill>
                  <a:schemeClr val="accent1"/>
                </a:solidFill>
              </a:defRPr>
            </a:lvl1pPr>
            <a:lvl2pPr algn="ctr">
              <a:buFontTx/>
              <a:buNone/>
              <a:defRPr/>
            </a:lvl2pPr>
            <a:lvl3pPr algn="ctr">
              <a:buFontTx/>
              <a:buNone/>
              <a:defRPr/>
            </a:lvl3pPr>
            <a:lvl4pPr algn="ctr">
              <a:buFontTx/>
              <a:buNone/>
              <a:defRPr/>
            </a:lvl4pPr>
            <a:lvl5pPr algn="ctr">
              <a:buFontTx/>
              <a:buNone/>
              <a:defRPr/>
            </a:lvl5pPr>
          </a:lstStyle>
          <a:p>
            <a:pPr lvl="0"/>
            <a:endParaRPr lang="en-DK"/>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5292229" y="3573873"/>
            <a:ext cx="1878403" cy="1878403"/>
          </a:xfrm>
          <a:prstGeom prst="ellipse">
            <a:avLst/>
          </a:prstGeom>
          <a:solidFill>
            <a:schemeClr val="bg1">
              <a:lumMod val="75000"/>
            </a:schemeClr>
          </a:solidFill>
        </p:spPr>
        <p:txBody>
          <a:bodyPr/>
          <a:lstStyle>
            <a:lvl1pPr algn="ctr">
              <a:buFont typeface="Arial" panose="020B0604020202020204" pitchFamily="34" charset="0"/>
              <a:buNone/>
              <a:defRPr/>
            </a:lvl1pPr>
          </a:lstStyle>
          <a:p>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3349967" y="5593108"/>
            <a:ext cx="5762926" cy="555625"/>
          </a:xfrm>
        </p:spPr>
        <p:txBody>
          <a:bodyPr/>
          <a:lstStyle>
            <a:lvl1pPr algn="ctr">
              <a:buFont typeface="Arial" panose="020B0604020202020204" pitchFamily="34" charset="0"/>
              <a:buNone/>
              <a:defRPr sz="1900">
                <a:solidFill>
                  <a:schemeClr val="accent1"/>
                </a:solidFill>
              </a:defRPr>
            </a:lvl1pPr>
            <a:lvl2pPr algn="ctr">
              <a:defRPr/>
            </a:lvl2pPr>
            <a:lvl3pPr algn="ctr">
              <a:defRPr/>
            </a:lvl3pPr>
            <a:lvl4pPr algn="ctr">
              <a:defRPr/>
            </a:lvl4pPr>
            <a:lvl5pPr algn="ctr">
              <a:defRPr/>
            </a:lvl5pPr>
          </a:lstStyle>
          <a:p>
            <a:pPr lvl="0"/>
            <a:r>
              <a:rPr lang="en-GB"/>
              <a:t>Click to edit Master text styles</a:t>
            </a:r>
            <a:endParaRPr lang="en-DK"/>
          </a:p>
        </p:txBody>
      </p:sp>
      <p:sp>
        <p:nvSpPr>
          <p:cNvPr id="3" name="Date Placeholder 2">
            <a:extLst>
              <a:ext uri="{FF2B5EF4-FFF2-40B4-BE49-F238E27FC236}">
                <a16:creationId xmlns:a16="http://schemas.microsoft.com/office/drawing/2014/main" id="{0D127B93-B1D0-6C41-98A7-5158EB3ABD2D}"/>
              </a:ext>
            </a:extLst>
          </p:cNvPr>
          <p:cNvSpPr>
            <a:spLocks noGrp="1"/>
          </p:cNvSpPr>
          <p:nvPr>
            <p:ph type="dt" sz="half" idx="14"/>
          </p:nvPr>
        </p:nvSpPr>
        <p:spPr/>
        <p:txBody>
          <a:bodyPr/>
          <a:lstStyle/>
          <a:p>
            <a:fld id="{847499FB-D8B2-BB40-8058-AAE390A30478}" type="datetime1">
              <a:t>13-08-2023</a:t>
            </a:fld>
            <a:endParaRPr lang="en-DK"/>
          </a:p>
        </p:txBody>
      </p:sp>
      <p:sp>
        <p:nvSpPr>
          <p:cNvPr id="4" name="Footer Placeholder 3">
            <a:extLst>
              <a:ext uri="{FF2B5EF4-FFF2-40B4-BE49-F238E27FC236}">
                <a16:creationId xmlns:a16="http://schemas.microsoft.com/office/drawing/2014/main" id="{56312867-EFD5-FE4D-A547-E6CF94AAB800}"/>
              </a:ext>
            </a:extLst>
          </p:cNvPr>
          <p:cNvSpPr>
            <a:spLocks noGrp="1"/>
          </p:cNvSpPr>
          <p:nvPr>
            <p:ph type="ftr" sz="quarter" idx="15"/>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3596940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stimonial - lys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userDrawn="1"/>
        </p:nvSpPr>
        <p:spPr>
          <a:xfrm>
            <a:off x="139700" y="0"/>
            <a:ext cx="12052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C4EB80BE-E667-D140-A01F-1C8D7D33B3B7}"/>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1686910" y="1658294"/>
            <a:ext cx="9089040" cy="1800000"/>
          </a:xfrm>
        </p:spPr>
        <p:txBody>
          <a:bodyPr/>
          <a:lstStyle>
            <a:lvl1pPr algn="ctr">
              <a:buFontTx/>
              <a:buNone/>
              <a:defRPr sz="28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endParaRPr lang="en-DK"/>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5292229" y="3553713"/>
            <a:ext cx="1878403" cy="1878403"/>
          </a:xfrm>
          <a:prstGeom prst="ellipse">
            <a:avLst/>
          </a:prstGeom>
          <a:solidFill>
            <a:schemeClr val="bg1">
              <a:lumMod val="75000"/>
            </a:schemeClr>
          </a:solidFill>
        </p:spPr>
        <p:txBody>
          <a:bodyPr/>
          <a:lstStyle>
            <a:lvl1pPr algn="ctr">
              <a:buFont typeface="Arial" panose="020B0604020202020204" pitchFamily="34" charset="0"/>
              <a:buNone/>
              <a:defRPr/>
            </a:lvl1pPr>
          </a:lstStyle>
          <a:p>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3349967" y="5572948"/>
            <a:ext cx="5762926" cy="555625"/>
          </a:xfrm>
        </p:spPr>
        <p:txBody>
          <a:bodyPr/>
          <a:lstStyle>
            <a:lvl1pPr algn="ctr">
              <a:buFont typeface="Arial" panose="020B0604020202020204" pitchFamily="34" charset="0"/>
              <a:buNone/>
              <a:defRPr sz="1900">
                <a:solidFill>
                  <a:schemeClr val="bg1"/>
                </a:solidFill>
              </a:defRPr>
            </a:lvl1pPr>
            <a:lvl2pPr algn="ctr">
              <a:defRPr/>
            </a:lvl2pPr>
            <a:lvl3pPr algn="ctr">
              <a:defRPr/>
            </a:lvl3pPr>
            <a:lvl4pPr algn="ctr">
              <a:defRPr/>
            </a:lvl4pPr>
            <a:lvl5pPr algn="ctr">
              <a:defRPr/>
            </a:lvl5pPr>
          </a:lstStyle>
          <a:p>
            <a:pPr lvl="0"/>
            <a:r>
              <a:rPr lang="en-GB"/>
              <a:t>Click to edit Master text styles</a:t>
            </a:r>
            <a:endParaRPr lang="en-DK"/>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userDrawn="1"/>
        </p:nvPicPr>
        <p:blipFill rotWithShape="1">
          <a:blip r:embed="rId2"/>
          <a:srcRect b="22980"/>
          <a:stretch/>
        </p:blipFill>
        <p:spPr>
          <a:xfrm>
            <a:off x="488950" y="447938"/>
            <a:ext cx="858395" cy="888737"/>
          </a:xfrm>
          <a:prstGeom prst="rect">
            <a:avLst/>
          </a:prstGeom>
        </p:spPr>
      </p:pic>
      <p:pic>
        <p:nvPicPr>
          <p:cNvPr id="14" name="Picture 13">
            <a:extLst>
              <a:ext uri="{FF2B5EF4-FFF2-40B4-BE49-F238E27FC236}">
                <a16:creationId xmlns:a16="http://schemas.microsoft.com/office/drawing/2014/main" id="{4B242F0F-8B73-F24F-8A62-ADCFF7AA2893}"/>
              </a:ext>
            </a:extLst>
          </p:cNvPr>
          <p:cNvPicPr>
            <a:picLocks noChangeAspect="1"/>
          </p:cNvPicPr>
          <p:nvPr userDrawn="1"/>
        </p:nvPicPr>
        <p:blipFill rotWithShape="1">
          <a:blip r:embed="rId3"/>
          <a:srcRect l="10671" r="70154" b="41863"/>
          <a:stretch/>
        </p:blipFill>
        <p:spPr>
          <a:xfrm rot="16200000">
            <a:off x="10021725" y="-788745"/>
            <a:ext cx="1370427" cy="2947915"/>
          </a:xfrm>
          <a:prstGeom prst="rect">
            <a:avLst/>
          </a:prstGeom>
        </p:spPr>
      </p:pic>
      <p:sp>
        <p:nvSpPr>
          <p:cNvPr id="3" name="Date Placeholder 2">
            <a:extLst>
              <a:ext uri="{FF2B5EF4-FFF2-40B4-BE49-F238E27FC236}">
                <a16:creationId xmlns:a16="http://schemas.microsoft.com/office/drawing/2014/main" id="{78733831-7C95-0042-B96A-72DA64231B1F}"/>
              </a:ext>
            </a:extLst>
          </p:cNvPr>
          <p:cNvSpPr>
            <a:spLocks noGrp="1"/>
          </p:cNvSpPr>
          <p:nvPr>
            <p:ph type="dt" sz="half" idx="14"/>
          </p:nvPr>
        </p:nvSpPr>
        <p:spPr/>
        <p:txBody>
          <a:bodyPr/>
          <a:lstStyle>
            <a:lvl1pPr>
              <a:defRPr>
                <a:solidFill>
                  <a:schemeClr val="bg1"/>
                </a:solidFill>
              </a:defRPr>
            </a:lvl1pPr>
          </a:lstStyle>
          <a:p>
            <a:fld id="{EB1F29B8-BB26-2742-B15B-3E34A08D2A82}" type="datetime1">
              <a:t>13-08-2023</a:t>
            </a:fld>
            <a:endParaRPr lang="en-DK"/>
          </a:p>
        </p:txBody>
      </p:sp>
      <p:sp>
        <p:nvSpPr>
          <p:cNvPr id="4" name="Footer Placeholder 3">
            <a:extLst>
              <a:ext uri="{FF2B5EF4-FFF2-40B4-BE49-F238E27FC236}">
                <a16:creationId xmlns:a16="http://schemas.microsoft.com/office/drawing/2014/main" id="{F45CD171-CBFD-8547-AB36-4FC726ED92EA}"/>
              </a:ext>
            </a:extLst>
          </p:cNvPr>
          <p:cNvSpPr>
            <a:spLocks noGrp="1"/>
          </p:cNvSpPr>
          <p:nvPr>
            <p:ph type="ftr" sz="quarter" idx="15"/>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9095127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stimonial - mørk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C4EB80BE-E667-D140-A01F-1C8D7D33B3B7}"/>
              </a:ext>
            </a:extLst>
          </p:cNvPr>
          <p:cNvSpPr/>
          <p:nvPr userDrawn="1"/>
        </p:nvSpPr>
        <p:spPr>
          <a:xfrm>
            <a:off x="1" y="0"/>
            <a:ext cx="142874"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6" name="Picture 5">
            <a:extLst>
              <a:ext uri="{FF2B5EF4-FFF2-40B4-BE49-F238E27FC236}">
                <a16:creationId xmlns:a16="http://schemas.microsoft.com/office/drawing/2014/main" id="{D305DD72-5E4A-3748-B11F-C9F9CEB8F937}"/>
              </a:ext>
            </a:extLst>
          </p:cNvPr>
          <p:cNvPicPr>
            <a:picLocks noChangeAspect="1"/>
          </p:cNvPicPr>
          <p:nvPr userDrawn="1"/>
        </p:nvPicPr>
        <p:blipFill rotWithShape="1">
          <a:blip r:embed="rId2"/>
          <a:srcRect l="10671" r="65756" b="41863"/>
          <a:stretch/>
        </p:blipFill>
        <p:spPr>
          <a:xfrm rot="16200000">
            <a:off x="9830692" y="-658044"/>
            <a:ext cx="1684761" cy="2947915"/>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1686910" y="1658294"/>
            <a:ext cx="9090000" cy="1800000"/>
          </a:xfrm>
        </p:spPr>
        <p:txBody>
          <a:bodyPr/>
          <a:lstStyle>
            <a:lvl1pPr algn="ctr">
              <a:buFontTx/>
              <a:buNone/>
              <a:defRPr sz="28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endParaRPr lang="en-DK"/>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5292229" y="3553713"/>
            <a:ext cx="1878403" cy="1878403"/>
          </a:xfrm>
          <a:prstGeom prst="ellipse">
            <a:avLst/>
          </a:prstGeom>
          <a:solidFill>
            <a:schemeClr val="bg1">
              <a:lumMod val="75000"/>
            </a:schemeClr>
          </a:solidFill>
        </p:spPr>
        <p:txBody>
          <a:bodyPr/>
          <a:lstStyle>
            <a:lvl1pPr algn="ctr">
              <a:buFont typeface="Arial" panose="020B0604020202020204" pitchFamily="34" charset="0"/>
              <a:buNone/>
              <a:defRPr/>
            </a:lvl1pPr>
          </a:lstStyle>
          <a:p>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3349967" y="5572948"/>
            <a:ext cx="5762926" cy="555625"/>
          </a:xfrm>
        </p:spPr>
        <p:txBody>
          <a:bodyPr/>
          <a:lstStyle>
            <a:lvl1pPr algn="ctr">
              <a:buFont typeface="Arial" panose="020B0604020202020204" pitchFamily="34" charset="0"/>
              <a:buNone/>
              <a:defRPr sz="1900">
                <a:solidFill>
                  <a:schemeClr val="bg1"/>
                </a:solidFill>
              </a:defRPr>
            </a:lvl1pPr>
            <a:lvl2pPr algn="ctr">
              <a:defRPr/>
            </a:lvl2pPr>
            <a:lvl3pPr algn="ctr">
              <a:defRPr/>
            </a:lvl3pPr>
            <a:lvl4pPr algn="ctr">
              <a:defRPr/>
            </a:lvl4pPr>
            <a:lvl5pPr algn="ctr">
              <a:defRPr/>
            </a:lvl5pPr>
          </a:lstStyle>
          <a:p>
            <a:pPr lvl="0"/>
            <a:r>
              <a:rPr lang="en-GB"/>
              <a:t>Click to edit Master text styles</a:t>
            </a:r>
            <a:endParaRPr lang="en-DK"/>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userDrawn="1"/>
        </p:nvPicPr>
        <p:blipFill rotWithShape="1">
          <a:blip r:embed="rId3"/>
          <a:srcRect b="22980"/>
          <a:stretch/>
        </p:blipFill>
        <p:spPr>
          <a:xfrm>
            <a:off x="488950" y="447938"/>
            <a:ext cx="858395" cy="888737"/>
          </a:xfrm>
          <a:prstGeom prst="rect">
            <a:avLst/>
          </a:prstGeom>
        </p:spPr>
      </p:pic>
      <p:pic>
        <p:nvPicPr>
          <p:cNvPr id="14" name="Picture 13">
            <a:extLst>
              <a:ext uri="{FF2B5EF4-FFF2-40B4-BE49-F238E27FC236}">
                <a16:creationId xmlns:a16="http://schemas.microsoft.com/office/drawing/2014/main" id="{3F20B6E8-3EF9-7E4F-BAFA-7185FEBD6B66}"/>
              </a:ext>
            </a:extLst>
          </p:cNvPr>
          <p:cNvPicPr>
            <a:picLocks noChangeAspect="1"/>
          </p:cNvPicPr>
          <p:nvPr userDrawn="1"/>
        </p:nvPicPr>
        <p:blipFill rotWithShape="1">
          <a:blip r:embed="rId4"/>
          <a:srcRect l="37825" r="47301" b="41854"/>
          <a:stretch/>
        </p:blipFill>
        <p:spPr>
          <a:xfrm rot="16200000">
            <a:off x="10173622" y="-942586"/>
            <a:ext cx="1062747" cy="2947915"/>
          </a:xfrm>
          <a:prstGeom prst="rect">
            <a:avLst/>
          </a:prstGeom>
        </p:spPr>
      </p:pic>
      <p:sp>
        <p:nvSpPr>
          <p:cNvPr id="3" name="Date Placeholder 2">
            <a:extLst>
              <a:ext uri="{FF2B5EF4-FFF2-40B4-BE49-F238E27FC236}">
                <a16:creationId xmlns:a16="http://schemas.microsoft.com/office/drawing/2014/main" id="{A6B47EAC-2DC4-5648-8CB4-36DBA97BDDAF}"/>
              </a:ext>
            </a:extLst>
          </p:cNvPr>
          <p:cNvSpPr>
            <a:spLocks noGrp="1"/>
          </p:cNvSpPr>
          <p:nvPr>
            <p:ph type="dt" sz="half" idx="14"/>
          </p:nvPr>
        </p:nvSpPr>
        <p:spPr/>
        <p:txBody>
          <a:bodyPr/>
          <a:lstStyle>
            <a:lvl1pPr>
              <a:defRPr>
                <a:solidFill>
                  <a:schemeClr val="bg1"/>
                </a:solidFill>
              </a:defRPr>
            </a:lvl1pPr>
          </a:lstStyle>
          <a:p>
            <a:fld id="{1C625AF3-5E73-3741-B3E0-C291B5487635}" type="datetime1">
              <a:t>13-08-2023</a:t>
            </a:fld>
            <a:endParaRPr lang="en-DK"/>
          </a:p>
        </p:txBody>
      </p:sp>
      <p:sp>
        <p:nvSpPr>
          <p:cNvPr id="4" name="Footer Placeholder 3">
            <a:extLst>
              <a:ext uri="{FF2B5EF4-FFF2-40B4-BE49-F238E27FC236}">
                <a16:creationId xmlns:a16="http://schemas.microsoft.com/office/drawing/2014/main" id="{6D237889-7A5A-024A-BA62-2DDF81C38CD0}"/>
              </a:ext>
            </a:extLst>
          </p:cNvPr>
          <p:cNvSpPr>
            <a:spLocks noGrp="1"/>
          </p:cNvSpPr>
          <p:nvPr>
            <p:ph type="ftr" sz="quarter" idx="15"/>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9391282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Kort over Danmar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11" name="Picture 10">
            <a:extLst>
              <a:ext uri="{FF2B5EF4-FFF2-40B4-BE49-F238E27FC236}">
                <a16:creationId xmlns:a16="http://schemas.microsoft.com/office/drawing/2014/main" id="{36C0AE6E-D6F0-B04D-8D90-FC287A4ECCC1}"/>
              </a:ext>
            </a:extLst>
          </p:cNvPr>
          <p:cNvPicPr>
            <a:picLocks noChangeAspect="1"/>
          </p:cNvPicPr>
          <p:nvPr userDrawn="1"/>
        </p:nvPicPr>
        <p:blipFill rotWithShape="1">
          <a:blip r:embed="rId2"/>
          <a:srcRect l="10671" r="9485"/>
          <a:stretch/>
        </p:blipFill>
        <p:spPr>
          <a:xfrm>
            <a:off x="6345977" y="893676"/>
            <a:ext cx="5706323" cy="5070647"/>
          </a:xfrm>
          <a:prstGeom prst="rect">
            <a:avLst/>
          </a:prstGeom>
        </p:spPr>
      </p:pic>
      <p:pic>
        <p:nvPicPr>
          <p:cNvPr id="12" name="Picture 11">
            <a:extLst>
              <a:ext uri="{FF2B5EF4-FFF2-40B4-BE49-F238E27FC236}">
                <a16:creationId xmlns:a16="http://schemas.microsoft.com/office/drawing/2014/main" id="{01B6C65F-248E-404F-A64F-0889E47CCD19}"/>
              </a:ext>
            </a:extLst>
          </p:cNvPr>
          <p:cNvPicPr>
            <a:picLocks noChangeAspect="1"/>
          </p:cNvPicPr>
          <p:nvPr userDrawn="1"/>
        </p:nvPicPr>
        <p:blipFill>
          <a:blip r:embed="rId3"/>
          <a:stretch>
            <a:fillRect/>
          </a:stretch>
        </p:blipFill>
        <p:spPr>
          <a:xfrm>
            <a:off x="6339310" y="749300"/>
            <a:ext cx="5359400" cy="5359400"/>
          </a:xfrm>
          <a:prstGeom prst="rect">
            <a:avLst/>
          </a:prstGeom>
        </p:spPr>
      </p:pic>
      <p:sp>
        <p:nvSpPr>
          <p:cNvPr id="9" name="Rectangle 8">
            <a:extLst>
              <a:ext uri="{FF2B5EF4-FFF2-40B4-BE49-F238E27FC236}">
                <a16:creationId xmlns:a16="http://schemas.microsoft.com/office/drawing/2014/main" id="{77F35B58-434F-6541-A5AB-C591B3ECF203}"/>
              </a:ext>
            </a:extLst>
          </p:cNvPr>
          <p:cNvSpPr/>
          <p:nvPr userDrawn="1"/>
        </p:nvSpPr>
        <p:spPr>
          <a:xfrm>
            <a:off x="139699" y="6196603"/>
            <a:ext cx="5956299" cy="6703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E6C6CFE4-1D8A-E048-B114-07488293B0BA}"/>
              </a:ext>
            </a:extLst>
          </p:cNvPr>
          <p:cNvSpPr>
            <a:spLocks noGrp="1"/>
          </p:cNvSpPr>
          <p:nvPr>
            <p:ph type="dt" sz="half" idx="12"/>
          </p:nvPr>
        </p:nvSpPr>
        <p:spPr/>
        <p:txBody>
          <a:bodyPr/>
          <a:lstStyle>
            <a:lvl1pPr>
              <a:defRPr>
                <a:solidFill>
                  <a:schemeClr val="bg1"/>
                </a:solidFill>
              </a:defRPr>
            </a:lvl1pPr>
          </a:lstStyle>
          <a:p>
            <a:fld id="{58004B7F-D5A9-0944-A659-E53445E204A6}" type="datetime1">
              <a:t>13-08-2023</a:t>
            </a:fld>
            <a:endParaRPr lang="en-DK"/>
          </a:p>
        </p:txBody>
      </p:sp>
      <p:sp>
        <p:nvSpPr>
          <p:cNvPr id="6" name="Footer Placeholder 5">
            <a:extLst>
              <a:ext uri="{FF2B5EF4-FFF2-40B4-BE49-F238E27FC236}">
                <a16:creationId xmlns:a16="http://schemas.microsoft.com/office/drawing/2014/main" id="{CBB6A596-2163-8545-8C2C-3F4CEAE81665}"/>
              </a:ext>
            </a:extLst>
          </p:cNvPr>
          <p:cNvSpPr>
            <a:spLocks noGrp="1"/>
          </p:cNvSpPr>
          <p:nvPr>
            <p:ph type="ftr" sz="quarter" idx="13"/>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2783453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kst + prik-anim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10" name="Picture 9">
            <a:extLst>
              <a:ext uri="{FF2B5EF4-FFF2-40B4-BE49-F238E27FC236}">
                <a16:creationId xmlns:a16="http://schemas.microsoft.com/office/drawing/2014/main" id="{1C88E311-2A15-C94D-B456-72D1CCD5E38B}"/>
              </a:ext>
            </a:extLst>
          </p:cNvPr>
          <p:cNvPicPr>
            <a:picLocks noChangeAspect="1"/>
          </p:cNvPicPr>
          <p:nvPr userDrawn="1"/>
        </p:nvPicPr>
        <p:blipFill>
          <a:blip r:embed="rId2"/>
          <a:stretch>
            <a:fillRect/>
          </a:stretch>
        </p:blipFill>
        <p:spPr>
          <a:xfrm>
            <a:off x="6354721" y="1178560"/>
            <a:ext cx="5578555" cy="4500880"/>
          </a:xfrm>
          <a:prstGeom prst="rect">
            <a:avLst/>
          </a:prstGeom>
        </p:spPr>
      </p:pic>
      <p:sp>
        <p:nvSpPr>
          <p:cNvPr id="5" name="Date Placeholder 4">
            <a:extLst>
              <a:ext uri="{FF2B5EF4-FFF2-40B4-BE49-F238E27FC236}">
                <a16:creationId xmlns:a16="http://schemas.microsoft.com/office/drawing/2014/main" id="{EF0EE67A-8BC5-9547-BE05-E18658D4B130}"/>
              </a:ext>
            </a:extLst>
          </p:cNvPr>
          <p:cNvSpPr>
            <a:spLocks noGrp="1"/>
          </p:cNvSpPr>
          <p:nvPr>
            <p:ph type="dt" sz="half" idx="12"/>
          </p:nvPr>
        </p:nvSpPr>
        <p:spPr/>
        <p:txBody>
          <a:bodyPr/>
          <a:lstStyle/>
          <a:p>
            <a:fld id="{2F8B3DA8-E344-4F43-9C85-CA6C68C61A0E}" type="datetime1">
              <a:t>13-08-2023</a:t>
            </a:fld>
            <a:endParaRPr lang="en-DK"/>
          </a:p>
        </p:txBody>
      </p:sp>
      <p:sp>
        <p:nvSpPr>
          <p:cNvPr id="6" name="Footer Placeholder 5">
            <a:extLst>
              <a:ext uri="{FF2B5EF4-FFF2-40B4-BE49-F238E27FC236}">
                <a16:creationId xmlns:a16="http://schemas.microsoft.com/office/drawing/2014/main" id="{FEC3F1F0-3BDB-F345-85CA-81DFED071ACA}"/>
              </a:ext>
            </a:extLst>
          </p:cNvPr>
          <p:cNvSpPr>
            <a:spLocks noGrp="1"/>
          </p:cNvSpPr>
          <p:nvPr>
            <p:ph type="ftr" sz="quarter" idx="13"/>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9544467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kst+billede - hvid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6095999" y="670362"/>
            <a:ext cx="6096001" cy="6187637"/>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sp>
        <p:nvSpPr>
          <p:cNvPr id="9" name="Rectangle 8">
            <a:extLst>
              <a:ext uri="{FF2B5EF4-FFF2-40B4-BE49-F238E27FC236}">
                <a16:creationId xmlns:a16="http://schemas.microsoft.com/office/drawing/2014/main" id="{4B549EF7-2957-2746-8802-3ED83348F0A2}"/>
              </a:ext>
            </a:extLst>
          </p:cNvPr>
          <p:cNvSpPr/>
          <p:nvPr userDrawn="1"/>
        </p:nvSpPr>
        <p:spPr>
          <a:xfrm>
            <a:off x="139699" y="6196603"/>
            <a:ext cx="5956299" cy="6703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D8BB9097-3EDF-1F46-BE31-2B90A72816CD}"/>
              </a:ext>
            </a:extLst>
          </p:cNvPr>
          <p:cNvSpPr>
            <a:spLocks noGrp="1"/>
          </p:cNvSpPr>
          <p:nvPr>
            <p:ph type="dt" sz="half" idx="13"/>
          </p:nvPr>
        </p:nvSpPr>
        <p:spPr/>
        <p:txBody>
          <a:bodyPr/>
          <a:lstStyle>
            <a:lvl1pPr>
              <a:defRPr>
                <a:solidFill>
                  <a:schemeClr val="bg1"/>
                </a:solidFill>
              </a:defRPr>
            </a:lvl1pPr>
          </a:lstStyle>
          <a:p>
            <a:fld id="{8CEC99A3-670E-3D47-9C33-BCC74F0BDE65}" type="datetime1">
              <a:t>13-08-2023</a:t>
            </a:fld>
            <a:endParaRPr lang="en-DK"/>
          </a:p>
        </p:txBody>
      </p:sp>
      <p:sp>
        <p:nvSpPr>
          <p:cNvPr id="6" name="Footer Placeholder 5">
            <a:extLst>
              <a:ext uri="{FF2B5EF4-FFF2-40B4-BE49-F238E27FC236}">
                <a16:creationId xmlns:a16="http://schemas.microsoft.com/office/drawing/2014/main" id="{003B9541-8548-BC40-8715-243C088AD436}"/>
              </a:ext>
            </a:extLst>
          </p:cNvPr>
          <p:cNvSpPr>
            <a:spLocks noGrp="1"/>
          </p:cNvSpPr>
          <p:nvPr>
            <p:ph type="ftr" sz="quarter" idx="14"/>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637932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orside med prik-ani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590159" y="2002118"/>
            <a:ext cx="5057606" cy="1971954"/>
          </a:xfrm>
        </p:spPr>
        <p:txBody>
          <a:bodyPr anchor="b"/>
          <a:lstStyle>
            <a:lvl1pPr algn="l">
              <a:defRPr sz="6000">
                <a:solidFill>
                  <a:schemeClr val="bg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590159" y="4227792"/>
            <a:ext cx="5057606" cy="1971954"/>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pic>
        <p:nvPicPr>
          <p:cNvPr id="16" name="Picture 15">
            <a:extLst>
              <a:ext uri="{FF2B5EF4-FFF2-40B4-BE49-F238E27FC236}">
                <a16:creationId xmlns:a16="http://schemas.microsoft.com/office/drawing/2014/main" id="{C0CA3239-F5FB-4147-94AB-91D7469249C9}"/>
              </a:ext>
            </a:extLst>
          </p:cNvPr>
          <p:cNvPicPr>
            <a:picLocks noChangeAspect="1"/>
          </p:cNvPicPr>
          <p:nvPr userDrawn="1"/>
        </p:nvPicPr>
        <p:blipFill>
          <a:blip r:embed="rId2"/>
          <a:stretch>
            <a:fillRect/>
          </a:stretch>
        </p:blipFill>
        <p:spPr>
          <a:xfrm>
            <a:off x="5885072" y="1178560"/>
            <a:ext cx="5578555" cy="4500880"/>
          </a:xfrm>
          <a:prstGeom prst="rect">
            <a:avLst/>
          </a:prstGeom>
        </p:spPr>
      </p:pic>
      <p:pic>
        <p:nvPicPr>
          <p:cNvPr id="18" name="Picture 17">
            <a:extLst>
              <a:ext uri="{FF2B5EF4-FFF2-40B4-BE49-F238E27FC236}">
                <a16:creationId xmlns:a16="http://schemas.microsoft.com/office/drawing/2014/main" id="{F02761D1-0BB9-2A43-8BD5-EDF1F7CD81AF}"/>
              </a:ext>
            </a:extLst>
          </p:cNvPr>
          <p:cNvPicPr>
            <a:picLocks noChangeAspect="1"/>
          </p:cNvPicPr>
          <p:nvPr userDrawn="1"/>
        </p:nvPicPr>
        <p:blipFill>
          <a:blip r:embed="rId3"/>
          <a:stretch>
            <a:fillRect/>
          </a:stretch>
        </p:blipFill>
        <p:spPr>
          <a:xfrm>
            <a:off x="420986" y="333841"/>
            <a:ext cx="1190833" cy="1190833"/>
          </a:xfrm>
          <a:prstGeom prst="rect">
            <a:avLst/>
          </a:prstGeom>
        </p:spPr>
      </p:pic>
      <p:sp>
        <p:nvSpPr>
          <p:cNvPr id="5" name="Date Placeholder 4">
            <a:extLst>
              <a:ext uri="{FF2B5EF4-FFF2-40B4-BE49-F238E27FC236}">
                <a16:creationId xmlns:a16="http://schemas.microsoft.com/office/drawing/2014/main" id="{45F71F83-78F9-F742-85DF-DD9411B3B8AC}"/>
              </a:ext>
            </a:extLst>
          </p:cNvPr>
          <p:cNvSpPr>
            <a:spLocks noGrp="1"/>
          </p:cNvSpPr>
          <p:nvPr>
            <p:ph type="dt" sz="half" idx="10"/>
          </p:nvPr>
        </p:nvSpPr>
        <p:spPr>
          <a:xfrm>
            <a:off x="590159" y="6356350"/>
            <a:ext cx="964215" cy="279582"/>
          </a:xfrm>
        </p:spPr>
        <p:txBody>
          <a:bodyPr/>
          <a:lstStyle>
            <a:lvl1pPr>
              <a:defRPr>
                <a:solidFill>
                  <a:schemeClr val="bg1"/>
                </a:solidFill>
              </a:defRPr>
            </a:lvl1pPr>
          </a:lstStyle>
          <a:p>
            <a:fld id="{B8FC34BD-7860-2B48-B7CD-3ED1D64EF2B2}" type="datetime1">
              <a:t>13-08-2023</a:t>
            </a:fld>
            <a:endParaRPr lang="en-DK"/>
          </a:p>
        </p:txBody>
      </p:sp>
      <p:sp>
        <p:nvSpPr>
          <p:cNvPr id="6" name="Footer Placeholder 5">
            <a:extLst>
              <a:ext uri="{FF2B5EF4-FFF2-40B4-BE49-F238E27FC236}">
                <a16:creationId xmlns:a16="http://schemas.microsoft.com/office/drawing/2014/main" id="{5A20DD28-FDEA-344F-BA16-42E22E63BD7D}"/>
              </a:ext>
            </a:extLst>
          </p:cNvPr>
          <p:cNvSpPr>
            <a:spLocks noGrp="1"/>
          </p:cNvSpPr>
          <p:nvPr>
            <p:ph type="ftr" sz="quarter" idx="11"/>
          </p:nvPr>
        </p:nvSpPr>
        <p:spPr>
          <a:xfrm>
            <a:off x="1662323"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5642717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kst+billede - lys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userDrawn="1"/>
        </p:nvSpPr>
        <p:spPr>
          <a:xfrm>
            <a:off x="139700" y="0"/>
            <a:ext cx="5956299" cy="61966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lvl1pPr>
              <a:defRPr>
                <a:solidFill>
                  <a:schemeClr val="bg1"/>
                </a:solidFill>
              </a:defRPr>
            </a:lvl1pPr>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6095999" y="670362"/>
            <a:ext cx="6096001" cy="6187637"/>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userDrawn="1"/>
        </p:nvPicPr>
        <p:blipFill rotWithShape="1">
          <a:blip r:embed="rId3"/>
          <a:srcRect b="22980"/>
          <a:stretch/>
        </p:blipFill>
        <p:spPr>
          <a:xfrm>
            <a:off x="488950" y="447938"/>
            <a:ext cx="858395" cy="888737"/>
          </a:xfrm>
          <a:prstGeom prst="rect">
            <a:avLst/>
          </a:prstGeom>
        </p:spPr>
      </p:pic>
      <p:sp>
        <p:nvSpPr>
          <p:cNvPr id="22" name="Rectangle 21">
            <a:extLst>
              <a:ext uri="{FF2B5EF4-FFF2-40B4-BE49-F238E27FC236}">
                <a16:creationId xmlns:a16="http://schemas.microsoft.com/office/drawing/2014/main" id="{705D8A9A-AA37-714D-A8D8-3132C83A2E35}"/>
              </a:ext>
            </a:extLst>
          </p:cNvPr>
          <p:cNvSpPr/>
          <p:nvPr userDrawn="1"/>
        </p:nvSpPr>
        <p:spPr>
          <a:xfrm>
            <a:off x="139699" y="6196603"/>
            <a:ext cx="5956299" cy="6703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7838D203-B7E4-BD45-9EF4-F9F9C5C7F18C}"/>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6D9EFDF3-D9B1-7248-97B0-4784DA92465E}"/>
              </a:ext>
            </a:extLst>
          </p:cNvPr>
          <p:cNvSpPr>
            <a:spLocks noGrp="1"/>
          </p:cNvSpPr>
          <p:nvPr>
            <p:ph type="dt" sz="half" idx="13"/>
          </p:nvPr>
        </p:nvSpPr>
        <p:spPr/>
        <p:txBody>
          <a:bodyPr/>
          <a:lstStyle/>
          <a:p>
            <a:fld id="{E9BEC277-B8E0-4542-A7E1-479CF20BE838}" type="datetime1">
              <a:t>13-08-2023</a:t>
            </a:fld>
            <a:endParaRPr lang="en-DK"/>
          </a:p>
        </p:txBody>
      </p:sp>
      <p:sp>
        <p:nvSpPr>
          <p:cNvPr id="6" name="Footer Placeholder 5">
            <a:extLst>
              <a:ext uri="{FF2B5EF4-FFF2-40B4-BE49-F238E27FC236}">
                <a16:creationId xmlns:a16="http://schemas.microsoft.com/office/drawing/2014/main" id="{3AA46920-548D-E743-AC82-05E415E76CF3}"/>
              </a:ext>
            </a:extLst>
          </p:cNvPr>
          <p:cNvSpPr>
            <a:spLocks noGrp="1"/>
          </p:cNvSpPr>
          <p:nvPr>
            <p:ph type="ftr" sz="quarter" idx="14"/>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8779956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kst+billede - mørk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userDrawn="1"/>
        </p:nvSpPr>
        <p:spPr>
          <a:xfrm>
            <a:off x="139700" y="0"/>
            <a:ext cx="5956299" cy="61966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lvl1pPr>
              <a:defRPr>
                <a:solidFill>
                  <a:schemeClr val="bg1"/>
                </a:solidFill>
              </a:defRPr>
            </a:lvl1pPr>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6095999" y="670362"/>
            <a:ext cx="6096001" cy="6187637"/>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userDrawn="1"/>
        </p:nvPicPr>
        <p:blipFill rotWithShape="1">
          <a:blip r:embed="rId3"/>
          <a:srcRect b="22980"/>
          <a:stretch/>
        </p:blipFill>
        <p:spPr>
          <a:xfrm>
            <a:off x="488950" y="447938"/>
            <a:ext cx="858395" cy="888737"/>
          </a:xfrm>
          <a:prstGeom prst="rect">
            <a:avLst/>
          </a:prstGeom>
        </p:spPr>
      </p:pic>
      <p:sp>
        <p:nvSpPr>
          <p:cNvPr id="5" name="Date Placeholder 4">
            <a:extLst>
              <a:ext uri="{FF2B5EF4-FFF2-40B4-BE49-F238E27FC236}">
                <a16:creationId xmlns:a16="http://schemas.microsoft.com/office/drawing/2014/main" id="{F52F1B4B-EECB-4444-B976-0DB5A160CBB9}"/>
              </a:ext>
            </a:extLst>
          </p:cNvPr>
          <p:cNvSpPr>
            <a:spLocks noGrp="1"/>
          </p:cNvSpPr>
          <p:nvPr>
            <p:ph type="dt" sz="half" idx="13"/>
          </p:nvPr>
        </p:nvSpPr>
        <p:spPr/>
        <p:txBody>
          <a:bodyPr/>
          <a:lstStyle/>
          <a:p>
            <a:fld id="{7F4727D7-9202-5A42-BEC7-CC36B8C6D4B6}" type="datetime1">
              <a:t>13-08-2023</a:t>
            </a:fld>
            <a:endParaRPr lang="en-DK"/>
          </a:p>
        </p:txBody>
      </p:sp>
      <p:sp>
        <p:nvSpPr>
          <p:cNvPr id="6" name="Footer Placeholder 5">
            <a:extLst>
              <a:ext uri="{FF2B5EF4-FFF2-40B4-BE49-F238E27FC236}">
                <a16:creationId xmlns:a16="http://schemas.microsoft.com/office/drawing/2014/main" id="{0A4B79A4-A15C-8F41-AD3F-D3135975F394}"/>
              </a:ext>
            </a:extLst>
          </p:cNvPr>
          <p:cNvSpPr>
            <a:spLocks noGrp="1"/>
          </p:cNvSpPr>
          <p:nvPr>
            <p:ph type="ftr" sz="quarter" idx="14"/>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42284344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ekst+billede - mørk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userDrawn="1"/>
        </p:nvSpPr>
        <p:spPr>
          <a:xfrm>
            <a:off x="139700" y="0"/>
            <a:ext cx="5956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96595" y="361007"/>
            <a:ext cx="5540155" cy="666312"/>
          </a:xfrm>
        </p:spPr>
        <p:txBody>
          <a:bodyPr anchor="t" anchorCtr="0"/>
          <a:lstStyle>
            <a:lvl1pPr>
              <a:defRPr>
                <a:solidFill>
                  <a:schemeClr val="bg1"/>
                </a:solidFill>
              </a:defRPr>
            </a:lvl1pPr>
          </a:lstStyle>
          <a:p>
            <a:r>
              <a:rPr lang="en-GB" dirty="0"/>
              <a:t>Click to edit Master title style</a:t>
            </a:r>
            <a:endParaRPr lang="en-DK" dirty="0"/>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1237681"/>
            <a:ext cx="5540155" cy="542752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DK" dirty="0"/>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a:xfrm rot="16200000">
            <a:off x="307578" y="3272023"/>
            <a:ext cx="1214628" cy="283729"/>
          </a:xfrm>
        </p:spPr>
        <p:txBody>
          <a:bodyPr/>
          <a:lstStyle>
            <a:lvl1pPr>
              <a:defRPr>
                <a:solidFill>
                  <a:schemeClr val="bg1"/>
                </a:solidFill>
              </a:defRPr>
            </a:lvl1pPr>
          </a:lstStyle>
          <a:p>
            <a:pPr marL="180975" indent="-180975"/>
            <a:r>
              <a:rPr lang="en-GB" dirty="0"/>
              <a:t>Side </a:t>
            </a:r>
            <a:fld id="{EDB0DC35-459C-3B4E-A4B1-B3E8F3307FCE}" type="slidenum">
              <a:rPr lang="en-DK" smtClean="0"/>
              <a:pPr marL="180975" indent="-180975"/>
              <a:t>‹nr.›</a:t>
            </a:fld>
            <a:r>
              <a:rPr lang="da-DK" dirty="0"/>
              <a:t> af  5 </a:t>
            </a:r>
            <a:endParaRPr lang="en-DK" dirty="0"/>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7493084" y="1237680"/>
            <a:ext cx="3860800" cy="5427524"/>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userDrawn="1"/>
        </p:nvPicPr>
        <p:blipFill rotWithShape="1">
          <a:blip r:embed="rId3"/>
          <a:srcRect b="22980"/>
          <a:stretch/>
        </p:blipFill>
        <p:spPr>
          <a:xfrm>
            <a:off x="488950" y="447938"/>
            <a:ext cx="858395" cy="888737"/>
          </a:xfrm>
          <a:prstGeom prst="rect">
            <a:avLst/>
          </a:prstGeom>
        </p:spPr>
      </p:pic>
    </p:spTree>
    <p:extLst>
      <p:ext uri="{BB962C8B-B14F-4D97-AF65-F5344CB8AC3E}">
        <p14:creationId xmlns:p14="http://schemas.microsoft.com/office/powerpoint/2010/main" val="16035594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kst+billede - simpel">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4656581-5A1E-9E40-9423-FB904311C052}"/>
              </a:ext>
            </a:extLst>
          </p:cNvPr>
          <p:cNvSpPr>
            <a:spLocks noGrp="1"/>
          </p:cNvSpPr>
          <p:nvPr>
            <p:ph type="pic" sz="quarter" idx="10"/>
          </p:nvPr>
        </p:nvSpPr>
        <p:spPr>
          <a:xfrm>
            <a:off x="6853800" y="0"/>
            <a:ext cx="5338200" cy="6858000"/>
          </a:xfrm>
          <a:solidFill>
            <a:schemeClr val="bg1">
              <a:lumMod val="85000"/>
            </a:schemeClr>
          </a:solidFill>
        </p:spPr>
        <p:txBody>
          <a:bodyPr/>
          <a:lstStyle/>
          <a:p>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500000"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500000" cy="404370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5" name="Date Placeholder 4">
            <a:extLst>
              <a:ext uri="{FF2B5EF4-FFF2-40B4-BE49-F238E27FC236}">
                <a16:creationId xmlns:a16="http://schemas.microsoft.com/office/drawing/2014/main" id="{CE5B2557-B827-0544-BA96-FEA89DCCB74D}"/>
              </a:ext>
            </a:extLst>
          </p:cNvPr>
          <p:cNvSpPr>
            <a:spLocks noGrp="1"/>
          </p:cNvSpPr>
          <p:nvPr>
            <p:ph type="dt" sz="half" idx="12"/>
          </p:nvPr>
        </p:nvSpPr>
        <p:spPr/>
        <p:txBody>
          <a:bodyPr/>
          <a:lstStyle/>
          <a:p>
            <a:fld id="{2694DF60-32C9-954F-9C35-D7B2DD5CAFDC}" type="datetime1">
              <a:t>13-08-2023</a:t>
            </a:fld>
            <a:endParaRPr lang="en-DK"/>
          </a:p>
        </p:txBody>
      </p:sp>
      <p:sp>
        <p:nvSpPr>
          <p:cNvPr id="7" name="Footer Placeholder 6">
            <a:extLst>
              <a:ext uri="{FF2B5EF4-FFF2-40B4-BE49-F238E27FC236}">
                <a16:creationId xmlns:a16="http://schemas.microsoft.com/office/drawing/2014/main" id="{89CCA307-26D5-1B45-AF75-17E0487BC497}"/>
              </a:ext>
            </a:extLst>
          </p:cNvPr>
          <p:cNvSpPr>
            <a:spLocks noGrp="1"/>
          </p:cNvSpPr>
          <p:nvPr>
            <p:ph type="ftr" sz="quarter" idx="13"/>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3338543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Kun overskrift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p>
            <a:r>
              <a:rPr lang="en-GB"/>
              <a:t>Click to edit Master title style</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4" name="Date Placeholder 3">
            <a:extLst>
              <a:ext uri="{FF2B5EF4-FFF2-40B4-BE49-F238E27FC236}">
                <a16:creationId xmlns:a16="http://schemas.microsoft.com/office/drawing/2014/main" id="{670A5FE5-042E-644F-8D6A-DC8E3C5EE214}"/>
              </a:ext>
            </a:extLst>
          </p:cNvPr>
          <p:cNvSpPr>
            <a:spLocks noGrp="1"/>
          </p:cNvSpPr>
          <p:nvPr>
            <p:ph type="dt" sz="half" idx="11"/>
          </p:nvPr>
        </p:nvSpPr>
        <p:spPr/>
        <p:txBody>
          <a:bodyPr/>
          <a:lstStyle/>
          <a:p>
            <a:fld id="{88D7981A-9F51-AE45-98CC-CBF3A0C6AAF2}" type="datetime1">
              <a:t>13-08-2023</a:t>
            </a:fld>
            <a:endParaRPr lang="en-DK"/>
          </a:p>
        </p:txBody>
      </p:sp>
      <p:sp>
        <p:nvSpPr>
          <p:cNvPr id="5" name="Footer Placeholder 4">
            <a:extLst>
              <a:ext uri="{FF2B5EF4-FFF2-40B4-BE49-F238E27FC236}">
                <a16:creationId xmlns:a16="http://schemas.microsoft.com/office/drawing/2014/main" id="{8FB0E81C-D115-C545-98BC-A04003B70413}"/>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11046143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Kun overskrift - lys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userDrawn="1"/>
        </p:nvSpPr>
        <p:spPr>
          <a:xfrm>
            <a:off x="139700" y="0"/>
            <a:ext cx="120523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5" name="Picture 4">
            <a:extLst>
              <a:ext uri="{FF2B5EF4-FFF2-40B4-BE49-F238E27FC236}">
                <a16:creationId xmlns:a16="http://schemas.microsoft.com/office/drawing/2014/main" id="{1F15A3DC-8552-6F42-A64B-CA94E3B89064}"/>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6" name="Rectangle 5">
            <a:extLst>
              <a:ext uri="{FF2B5EF4-FFF2-40B4-BE49-F238E27FC236}">
                <a16:creationId xmlns:a16="http://schemas.microsoft.com/office/drawing/2014/main" id="{41BB7ABA-6A87-2340-9771-CE7DC18B4A70}"/>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7" name="Date Placeholder 6">
            <a:extLst>
              <a:ext uri="{FF2B5EF4-FFF2-40B4-BE49-F238E27FC236}">
                <a16:creationId xmlns:a16="http://schemas.microsoft.com/office/drawing/2014/main" id="{0BE31D19-A240-1B44-AF8B-CAD61F6A91A4}"/>
              </a:ext>
            </a:extLst>
          </p:cNvPr>
          <p:cNvSpPr>
            <a:spLocks noGrp="1"/>
          </p:cNvSpPr>
          <p:nvPr>
            <p:ph type="dt" sz="half" idx="11"/>
          </p:nvPr>
        </p:nvSpPr>
        <p:spPr/>
        <p:txBody>
          <a:bodyPr/>
          <a:lstStyle>
            <a:lvl1pPr>
              <a:defRPr>
                <a:solidFill>
                  <a:schemeClr val="bg1"/>
                </a:solidFill>
              </a:defRPr>
            </a:lvl1pPr>
          </a:lstStyle>
          <a:p>
            <a:fld id="{D29A4BE2-31F3-A549-8997-DF599352461A}" type="datetime1">
              <a:t>13-08-2023</a:t>
            </a:fld>
            <a:endParaRPr lang="en-DK"/>
          </a:p>
        </p:txBody>
      </p:sp>
      <p:sp>
        <p:nvSpPr>
          <p:cNvPr id="8" name="Footer Placeholder 7">
            <a:extLst>
              <a:ext uri="{FF2B5EF4-FFF2-40B4-BE49-F238E27FC236}">
                <a16:creationId xmlns:a16="http://schemas.microsoft.com/office/drawing/2014/main" id="{9DC8B3FF-2C5B-194D-BE27-F8F5CB031629}"/>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01076974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Kun overskrift - mørk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userDrawn="1"/>
        </p:nvSpPr>
        <p:spPr>
          <a:xfrm>
            <a:off x="139700" y="0"/>
            <a:ext cx="12052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5" name="Picture 4">
            <a:extLst>
              <a:ext uri="{FF2B5EF4-FFF2-40B4-BE49-F238E27FC236}">
                <a16:creationId xmlns:a16="http://schemas.microsoft.com/office/drawing/2014/main" id="{1F15A3DC-8552-6F42-A64B-CA94E3B89064}"/>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6" name="Date Placeholder 5">
            <a:extLst>
              <a:ext uri="{FF2B5EF4-FFF2-40B4-BE49-F238E27FC236}">
                <a16:creationId xmlns:a16="http://schemas.microsoft.com/office/drawing/2014/main" id="{162AA30A-7BDB-3840-9219-85770CF0761B}"/>
              </a:ext>
            </a:extLst>
          </p:cNvPr>
          <p:cNvSpPr>
            <a:spLocks noGrp="1"/>
          </p:cNvSpPr>
          <p:nvPr>
            <p:ph type="dt" sz="half" idx="11"/>
          </p:nvPr>
        </p:nvSpPr>
        <p:spPr/>
        <p:txBody>
          <a:bodyPr/>
          <a:lstStyle>
            <a:lvl1pPr>
              <a:defRPr>
                <a:solidFill>
                  <a:schemeClr val="bg1"/>
                </a:solidFill>
              </a:defRPr>
            </a:lvl1pPr>
          </a:lstStyle>
          <a:p>
            <a:fld id="{C4BD1066-FB45-3845-9CDC-5B994C4295CF}" type="datetime1">
              <a:t>13-08-2023</a:t>
            </a:fld>
            <a:endParaRPr lang="en-DK"/>
          </a:p>
        </p:txBody>
      </p:sp>
      <p:sp>
        <p:nvSpPr>
          <p:cNvPr id="7" name="Footer Placeholder 6">
            <a:extLst>
              <a:ext uri="{FF2B5EF4-FFF2-40B4-BE49-F238E27FC236}">
                <a16:creationId xmlns:a16="http://schemas.microsoft.com/office/drawing/2014/main" id="{284351FD-7B1B-084C-8C67-91802E757A44}"/>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62546026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3" name="Date Placeholder 2">
            <a:extLst>
              <a:ext uri="{FF2B5EF4-FFF2-40B4-BE49-F238E27FC236}">
                <a16:creationId xmlns:a16="http://schemas.microsoft.com/office/drawing/2014/main" id="{1C39C182-4E5F-5545-95B4-460FA7A8DBDC}"/>
              </a:ext>
            </a:extLst>
          </p:cNvPr>
          <p:cNvSpPr>
            <a:spLocks noGrp="1"/>
          </p:cNvSpPr>
          <p:nvPr>
            <p:ph type="dt" sz="half" idx="11"/>
          </p:nvPr>
        </p:nvSpPr>
        <p:spPr/>
        <p:txBody>
          <a:bodyPr/>
          <a:lstStyle/>
          <a:p>
            <a:fld id="{F610BD68-4F16-EE4B-89F4-8B760B0BF165}" type="datetime1">
              <a:t>13-08-2023</a:t>
            </a:fld>
            <a:endParaRPr lang="en-DK"/>
          </a:p>
        </p:txBody>
      </p:sp>
      <p:sp>
        <p:nvSpPr>
          <p:cNvPr id="4" name="Footer Placeholder 3">
            <a:extLst>
              <a:ext uri="{FF2B5EF4-FFF2-40B4-BE49-F238E27FC236}">
                <a16:creationId xmlns:a16="http://schemas.microsoft.com/office/drawing/2014/main" id="{9E904C4E-1A9B-8F42-8578-4E207C21DAA2}"/>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1111182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 lys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7511642-C5EB-8949-9899-12D4A615F80C}"/>
              </a:ext>
            </a:extLst>
          </p:cNvPr>
          <p:cNvSpPr/>
          <p:nvPr userDrawn="1"/>
        </p:nvSpPr>
        <p:spPr>
          <a:xfrm>
            <a:off x="139700" y="0"/>
            <a:ext cx="120523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4" name="Picture 3">
            <a:extLst>
              <a:ext uri="{FF2B5EF4-FFF2-40B4-BE49-F238E27FC236}">
                <a16:creationId xmlns:a16="http://schemas.microsoft.com/office/drawing/2014/main" id="{07E7FB62-121D-B647-9D8C-D1ABFA31A773}"/>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5" name="Rectangle 4">
            <a:extLst>
              <a:ext uri="{FF2B5EF4-FFF2-40B4-BE49-F238E27FC236}">
                <a16:creationId xmlns:a16="http://schemas.microsoft.com/office/drawing/2014/main" id="{9CB140A7-4AFC-1F40-90CB-EFCD3786F6D2}"/>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 name="Date Placeholder 5">
            <a:extLst>
              <a:ext uri="{FF2B5EF4-FFF2-40B4-BE49-F238E27FC236}">
                <a16:creationId xmlns:a16="http://schemas.microsoft.com/office/drawing/2014/main" id="{4E437A7D-31BE-C946-B4C3-CCD9AEFE60E7}"/>
              </a:ext>
            </a:extLst>
          </p:cNvPr>
          <p:cNvSpPr>
            <a:spLocks noGrp="1"/>
          </p:cNvSpPr>
          <p:nvPr>
            <p:ph type="dt" sz="half" idx="11"/>
          </p:nvPr>
        </p:nvSpPr>
        <p:spPr/>
        <p:txBody>
          <a:bodyPr/>
          <a:lstStyle>
            <a:lvl1pPr>
              <a:defRPr>
                <a:solidFill>
                  <a:schemeClr val="bg1"/>
                </a:solidFill>
              </a:defRPr>
            </a:lvl1pPr>
          </a:lstStyle>
          <a:p>
            <a:fld id="{17543E42-590D-2E4E-8C57-E92B574E3B7D}" type="datetime1">
              <a:t>13-08-2023</a:t>
            </a:fld>
            <a:endParaRPr lang="en-DK"/>
          </a:p>
        </p:txBody>
      </p:sp>
      <p:sp>
        <p:nvSpPr>
          <p:cNvPr id="7" name="Footer Placeholder 6">
            <a:extLst>
              <a:ext uri="{FF2B5EF4-FFF2-40B4-BE49-F238E27FC236}">
                <a16:creationId xmlns:a16="http://schemas.microsoft.com/office/drawing/2014/main" id="{CC763C40-C4D0-6445-ACDE-59420E83BF73}"/>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70727366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 mørk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D0B3C4-0F98-DE4F-811F-E4B7407E0F62}"/>
              </a:ext>
            </a:extLst>
          </p:cNvPr>
          <p:cNvSpPr/>
          <p:nvPr userDrawn="1"/>
        </p:nvSpPr>
        <p:spPr>
          <a:xfrm>
            <a:off x="139700" y="0"/>
            <a:ext cx="12052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4" name="Picture 3">
            <a:extLst>
              <a:ext uri="{FF2B5EF4-FFF2-40B4-BE49-F238E27FC236}">
                <a16:creationId xmlns:a16="http://schemas.microsoft.com/office/drawing/2014/main" id="{20D9021E-6D17-C843-9C93-C008DA46C7CD}"/>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5" name="Date Placeholder 4">
            <a:extLst>
              <a:ext uri="{FF2B5EF4-FFF2-40B4-BE49-F238E27FC236}">
                <a16:creationId xmlns:a16="http://schemas.microsoft.com/office/drawing/2014/main" id="{802B92F9-B333-044A-A3A0-B15A197D00FE}"/>
              </a:ext>
            </a:extLst>
          </p:cNvPr>
          <p:cNvSpPr>
            <a:spLocks noGrp="1"/>
          </p:cNvSpPr>
          <p:nvPr>
            <p:ph type="dt" sz="half" idx="11"/>
          </p:nvPr>
        </p:nvSpPr>
        <p:spPr/>
        <p:txBody>
          <a:bodyPr/>
          <a:lstStyle>
            <a:lvl1pPr>
              <a:defRPr>
                <a:solidFill>
                  <a:schemeClr val="bg1"/>
                </a:solidFill>
              </a:defRPr>
            </a:lvl1pPr>
          </a:lstStyle>
          <a:p>
            <a:fld id="{DF08911E-102F-8D4D-BCD4-E520353FDCD3}" type="datetime1">
              <a:t>13-08-2023</a:t>
            </a:fld>
            <a:endParaRPr lang="en-DK"/>
          </a:p>
        </p:txBody>
      </p:sp>
      <p:sp>
        <p:nvSpPr>
          <p:cNvPr id="6" name="Footer Placeholder 5">
            <a:extLst>
              <a:ext uri="{FF2B5EF4-FFF2-40B4-BE49-F238E27FC236}">
                <a16:creationId xmlns:a16="http://schemas.microsoft.com/office/drawing/2014/main" id="{8085663C-56A2-B144-8994-C394B4A0985B}"/>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951359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orside med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590159" y="2002118"/>
            <a:ext cx="5057606" cy="1971954"/>
          </a:xfrm>
        </p:spPr>
        <p:txBody>
          <a:bodyPr anchor="b"/>
          <a:lstStyle>
            <a:lvl1pPr algn="l">
              <a:defRPr sz="4800">
                <a:solidFill>
                  <a:schemeClr val="bg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590159" y="4227792"/>
            <a:ext cx="5057606" cy="1971954"/>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6095999" y="0"/>
            <a:ext cx="6095999" cy="6858000"/>
          </a:xfrm>
          <a:solidFill>
            <a:schemeClr val="tx1">
              <a:lumMod val="50000"/>
              <a:lumOff val="50000"/>
            </a:schemeClr>
          </a:solidFill>
        </p:spPr>
        <p:txBody>
          <a:bodyPr/>
          <a:lstStyle>
            <a:lvl1pPr>
              <a:buFont typeface="Arial" panose="020B0604020202020204" pitchFamily="34" charset="0"/>
              <a:buNone/>
              <a:defRPr/>
            </a:lvl1pPr>
          </a:lstStyle>
          <a:p>
            <a:endParaRPr lang="en-DK"/>
          </a:p>
        </p:txBody>
      </p:sp>
      <p:pic>
        <p:nvPicPr>
          <p:cNvPr id="8" name="Picture 7">
            <a:extLst>
              <a:ext uri="{FF2B5EF4-FFF2-40B4-BE49-F238E27FC236}">
                <a16:creationId xmlns:a16="http://schemas.microsoft.com/office/drawing/2014/main" id="{8C260554-2A21-2E4E-8E6F-61D4F5B17E0E}"/>
              </a:ext>
            </a:extLst>
          </p:cNvPr>
          <p:cNvPicPr>
            <a:picLocks noChangeAspect="1"/>
          </p:cNvPicPr>
          <p:nvPr userDrawn="1"/>
        </p:nvPicPr>
        <p:blipFill>
          <a:blip r:embed="rId2"/>
          <a:stretch>
            <a:fillRect/>
          </a:stretch>
        </p:blipFill>
        <p:spPr>
          <a:xfrm>
            <a:off x="420986" y="333841"/>
            <a:ext cx="1190833" cy="1190833"/>
          </a:xfrm>
          <a:prstGeom prst="rect">
            <a:avLst/>
          </a:prstGeom>
        </p:spPr>
      </p:pic>
      <p:sp>
        <p:nvSpPr>
          <p:cNvPr id="5" name="Date Placeholder 4">
            <a:extLst>
              <a:ext uri="{FF2B5EF4-FFF2-40B4-BE49-F238E27FC236}">
                <a16:creationId xmlns:a16="http://schemas.microsoft.com/office/drawing/2014/main" id="{5F1B35F6-556C-2A41-98CF-27BB29AAC276}"/>
              </a:ext>
            </a:extLst>
          </p:cNvPr>
          <p:cNvSpPr>
            <a:spLocks noGrp="1"/>
          </p:cNvSpPr>
          <p:nvPr>
            <p:ph type="dt" sz="half" idx="11"/>
          </p:nvPr>
        </p:nvSpPr>
        <p:spPr>
          <a:xfrm>
            <a:off x="590159" y="6356350"/>
            <a:ext cx="964215" cy="279582"/>
          </a:xfrm>
        </p:spPr>
        <p:txBody>
          <a:bodyPr/>
          <a:lstStyle>
            <a:lvl1pPr>
              <a:defRPr>
                <a:solidFill>
                  <a:schemeClr val="bg1"/>
                </a:solidFill>
              </a:defRPr>
            </a:lvl1pPr>
          </a:lstStyle>
          <a:p>
            <a:fld id="{13142618-DDE1-5240-8D3B-728C29213A49}" type="datetime1">
              <a:t>13-08-2023</a:t>
            </a:fld>
            <a:endParaRPr lang="en-DK"/>
          </a:p>
        </p:txBody>
      </p:sp>
      <p:sp>
        <p:nvSpPr>
          <p:cNvPr id="6" name="Footer Placeholder 5">
            <a:extLst>
              <a:ext uri="{FF2B5EF4-FFF2-40B4-BE49-F238E27FC236}">
                <a16:creationId xmlns:a16="http://schemas.microsoft.com/office/drawing/2014/main" id="{48FF4DFC-B4D9-EC4B-8C67-42EA52D05214}"/>
              </a:ext>
            </a:extLst>
          </p:cNvPr>
          <p:cNvSpPr>
            <a:spLocks noGrp="1"/>
          </p:cNvSpPr>
          <p:nvPr>
            <p:ph type="ftr" sz="quarter" idx="12"/>
          </p:nvPr>
        </p:nvSpPr>
        <p:spPr>
          <a:xfrm>
            <a:off x="1662323"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607693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orside med billede og prikk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2104AC9E-8691-3E41-86D8-A1DD9721EB97}"/>
              </a:ext>
            </a:extLst>
          </p:cNvPr>
          <p:cNvSpPr/>
          <p:nvPr userDrawn="1"/>
        </p:nvSpPr>
        <p:spPr>
          <a:xfrm>
            <a:off x="142873" y="1941792"/>
            <a:ext cx="5952652" cy="4188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590159" y="2212433"/>
            <a:ext cx="5057606" cy="1971954"/>
          </a:xfrm>
        </p:spPr>
        <p:txBody>
          <a:bodyPr anchor="b"/>
          <a:lstStyle>
            <a:lvl1pPr algn="l">
              <a:defRPr sz="4800">
                <a:solidFill>
                  <a:schemeClr val="accent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590159" y="4438107"/>
            <a:ext cx="5057606" cy="1471805"/>
          </a:xfrm>
        </p:spPr>
        <p:txBody>
          <a:bodyPr/>
          <a:lstStyle>
            <a:lvl1pPr marL="0" indent="0" algn="l">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6095999" y="2286001"/>
            <a:ext cx="6095999" cy="3844478"/>
          </a:xfrm>
          <a:solidFill>
            <a:schemeClr val="tx1">
              <a:lumMod val="50000"/>
              <a:lumOff val="50000"/>
            </a:schemeClr>
          </a:solidFill>
        </p:spPr>
        <p:txBody>
          <a:bodyPr/>
          <a:lstStyle>
            <a:lvl1pPr>
              <a:buFont typeface="Arial" panose="020B0604020202020204" pitchFamily="34" charset="0"/>
              <a:buNone/>
              <a:defRPr/>
            </a:lvl1pPr>
          </a:lstStyle>
          <a:p>
            <a:endParaRPr lang="en-DK"/>
          </a:p>
        </p:txBody>
      </p:sp>
      <p:sp>
        <p:nvSpPr>
          <p:cNvPr id="6" name="Text Placeholder 5">
            <a:extLst>
              <a:ext uri="{FF2B5EF4-FFF2-40B4-BE49-F238E27FC236}">
                <a16:creationId xmlns:a16="http://schemas.microsoft.com/office/drawing/2014/main" id="{C49170D7-924F-5C48-95E5-5663BE43830B}"/>
              </a:ext>
            </a:extLst>
          </p:cNvPr>
          <p:cNvSpPr>
            <a:spLocks noGrp="1"/>
          </p:cNvSpPr>
          <p:nvPr>
            <p:ph type="body" sz="quarter" idx="11"/>
          </p:nvPr>
        </p:nvSpPr>
        <p:spPr>
          <a:xfrm>
            <a:off x="7493084" y="-1224393"/>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12" name="Picture 11">
            <a:extLst>
              <a:ext uri="{FF2B5EF4-FFF2-40B4-BE49-F238E27FC236}">
                <a16:creationId xmlns:a16="http://schemas.microsoft.com/office/drawing/2014/main" id="{33E9EEFC-CE26-B346-AB81-64E3441EBF45}"/>
              </a:ext>
            </a:extLst>
          </p:cNvPr>
          <p:cNvPicPr>
            <a:picLocks noChangeAspect="1"/>
          </p:cNvPicPr>
          <p:nvPr userDrawn="1"/>
        </p:nvPicPr>
        <p:blipFill>
          <a:blip r:embed="rId3"/>
          <a:stretch>
            <a:fillRect/>
          </a:stretch>
        </p:blipFill>
        <p:spPr>
          <a:xfrm>
            <a:off x="5500582" y="333841"/>
            <a:ext cx="1190833" cy="1190833"/>
          </a:xfrm>
          <a:prstGeom prst="rect">
            <a:avLst/>
          </a:prstGeom>
        </p:spPr>
      </p:pic>
      <p:sp>
        <p:nvSpPr>
          <p:cNvPr id="5" name="Date Placeholder 4">
            <a:extLst>
              <a:ext uri="{FF2B5EF4-FFF2-40B4-BE49-F238E27FC236}">
                <a16:creationId xmlns:a16="http://schemas.microsoft.com/office/drawing/2014/main" id="{01F15DBE-3965-C145-A1B2-4EF51695D422}"/>
              </a:ext>
            </a:extLst>
          </p:cNvPr>
          <p:cNvSpPr>
            <a:spLocks noGrp="1"/>
          </p:cNvSpPr>
          <p:nvPr>
            <p:ph type="dt" sz="half" idx="12"/>
          </p:nvPr>
        </p:nvSpPr>
        <p:spPr>
          <a:xfrm>
            <a:off x="590158" y="6356350"/>
            <a:ext cx="964215" cy="279582"/>
          </a:xfrm>
        </p:spPr>
        <p:txBody>
          <a:bodyPr/>
          <a:lstStyle>
            <a:lvl1pPr>
              <a:defRPr>
                <a:solidFill>
                  <a:schemeClr val="bg1"/>
                </a:solidFill>
              </a:defRPr>
            </a:lvl1pPr>
          </a:lstStyle>
          <a:p>
            <a:fld id="{724853D3-495A-2B45-9A55-1CD91DC6E6AB}" type="datetime1">
              <a:t>13-08-2023</a:t>
            </a:fld>
            <a:endParaRPr lang="en-DK"/>
          </a:p>
        </p:txBody>
      </p:sp>
      <p:sp>
        <p:nvSpPr>
          <p:cNvPr id="8" name="Footer Placeholder 7">
            <a:extLst>
              <a:ext uri="{FF2B5EF4-FFF2-40B4-BE49-F238E27FC236}">
                <a16:creationId xmlns:a16="http://schemas.microsoft.com/office/drawing/2014/main" id="{97CCF56E-1D2D-2243-B099-B77B60BB9E78}"/>
              </a:ext>
            </a:extLst>
          </p:cNvPr>
          <p:cNvSpPr>
            <a:spLocks noGrp="1"/>
          </p:cNvSpPr>
          <p:nvPr>
            <p:ph type="ftr" sz="quarter" idx="13"/>
          </p:nvPr>
        </p:nvSpPr>
        <p:spPr>
          <a:xfrm>
            <a:off x="1662322"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136171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reaker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5" y="0"/>
            <a:ext cx="12049125" cy="6858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8" name="Picture 7">
            <a:extLst>
              <a:ext uri="{FF2B5EF4-FFF2-40B4-BE49-F238E27FC236}">
                <a16:creationId xmlns:a16="http://schemas.microsoft.com/office/drawing/2014/main" id="{658FD01E-C2AF-0545-A1C8-D693A2F4D358}"/>
              </a:ext>
            </a:extLst>
          </p:cNvPr>
          <p:cNvPicPr>
            <a:picLocks noChangeAspect="1"/>
          </p:cNvPicPr>
          <p:nvPr userDrawn="1"/>
        </p:nvPicPr>
        <p:blipFill>
          <a:blip r:embed="rId2"/>
          <a:stretch>
            <a:fillRect/>
          </a:stretch>
        </p:blipFill>
        <p:spPr>
          <a:xfrm>
            <a:off x="3306722" y="1165683"/>
            <a:ext cx="5578555" cy="4500880"/>
          </a:xfrm>
          <a:prstGeom prst="rect">
            <a:avLst/>
          </a:prstGeom>
        </p:spPr>
      </p:pic>
      <p:sp>
        <p:nvSpPr>
          <p:cNvPr id="5" name="Title 1">
            <a:extLst>
              <a:ext uri="{FF2B5EF4-FFF2-40B4-BE49-F238E27FC236}">
                <a16:creationId xmlns:a16="http://schemas.microsoft.com/office/drawing/2014/main" id="{5999964C-223D-1848-BEFE-48231E458D4F}"/>
              </a:ext>
            </a:extLst>
          </p:cNvPr>
          <p:cNvSpPr>
            <a:spLocks noGrp="1"/>
          </p:cNvSpPr>
          <p:nvPr>
            <p:ph type="ctrTitle"/>
          </p:nvPr>
        </p:nvSpPr>
        <p:spPr>
          <a:xfrm>
            <a:off x="1108364" y="1191437"/>
            <a:ext cx="9975271" cy="4475126"/>
          </a:xfrm>
        </p:spPr>
        <p:txBody>
          <a:bodyPr anchor="ctr" anchorCtr="0"/>
          <a:lstStyle>
            <a:lvl1pPr algn="ctr">
              <a:defRPr sz="14000">
                <a:solidFill>
                  <a:schemeClr val="bg1"/>
                </a:solidFill>
              </a:defRPr>
            </a:lvl1pPr>
          </a:lstStyle>
          <a:p>
            <a:endParaRPr lang="en-DK"/>
          </a:p>
        </p:txBody>
      </p:sp>
      <p:sp>
        <p:nvSpPr>
          <p:cNvPr id="14" name="Date Placeholder 13">
            <a:extLst>
              <a:ext uri="{FF2B5EF4-FFF2-40B4-BE49-F238E27FC236}">
                <a16:creationId xmlns:a16="http://schemas.microsoft.com/office/drawing/2014/main" id="{EDBB20DC-26EF-5D41-8DD9-B0052414ED06}"/>
              </a:ext>
            </a:extLst>
          </p:cNvPr>
          <p:cNvSpPr>
            <a:spLocks noGrp="1"/>
          </p:cNvSpPr>
          <p:nvPr>
            <p:ph type="dt" sz="half" idx="10"/>
          </p:nvPr>
        </p:nvSpPr>
        <p:spPr/>
        <p:txBody>
          <a:bodyPr/>
          <a:lstStyle>
            <a:lvl1pPr>
              <a:defRPr>
                <a:solidFill>
                  <a:schemeClr val="bg1"/>
                </a:solidFill>
              </a:defRPr>
            </a:lvl1pPr>
          </a:lstStyle>
          <a:p>
            <a:fld id="{1568D434-6EEF-A043-916B-48E5F63BD01D}" type="datetime1">
              <a:t>13-08-2023</a:t>
            </a:fld>
            <a:endParaRPr lang="en-DK"/>
          </a:p>
        </p:txBody>
      </p:sp>
      <p:sp>
        <p:nvSpPr>
          <p:cNvPr id="15" name="Footer Placeholder 14">
            <a:extLst>
              <a:ext uri="{FF2B5EF4-FFF2-40B4-BE49-F238E27FC236}">
                <a16:creationId xmlns:a16="http://schemas.microsoft.com/office/drawing/2014/main" id="{C35A56E0-2ED3-4A4D-889C-6E665627F31C}"/>
              </a:ext>
            </a:extLst>
          </p:cNvPr>
          <p:cNvSpPr>
            <a:spLocks noGrp="1"/>
          </p:cNvSpPr>
          <p:nvPr>
            <p:ph type="ftr" sz="quarter" idx="11"/>
          </p:nvPr>
        </p:nvSpPr>
        <p:spPr/>
        <p:txBody>
          <a:bodyPr/>
          <a:lstStyle>
            <a:lvl1pPr>
              <a:defRPr>
                <a:solidFill>
                  <a:schemeClr val="bg1"/>
                </a:solidFill>
              </a:defRPr>
            </a:lvl1pPr>
          </a:lstStyle>
          <a:p>
            <a:r>
              <a:rPr lang="en-GB"/>
              <a:t>Titel på PP, Oplægsholder titel, Oplægsholder navn</a:t>
            </a:r>
            <a:endParaRPr lang="en-DK"/>
          </a:p>
        </p:txBody>
      </p:sp>
      <p:sp>
        <p:nvSpPr>
          <p:cNvPr id="16" name="Slide Number Placeholder 15">
            <a:extLst>
              <a:ext uri="{FF2B5EF4-FFF2-40B4-BE49-F238E27FC236}">
                <a16:creationId xmlns:a16="http://schemas.microsoft.com/office/drawing/2014/main" id="{7D40CF5C-382E-7E48-A2FE-1279B9448B86}"/>
              </a:ext>
            </a:extLst>
          </p:cNvPr>
          <p:cNvSpPr>
            <a:spLocks noGrp="1"/>
          </p:cNvSpPr>
          <p:nvPr>
            <p:ph type="sldNum" sz="quarter" idx="12"/>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Tree>
    <p:extLst>
      <p:ext uri="{BB962C8B-B14F-4D97-AF65-F5344CB8AC3E}">
        <p14:creationId xmlns:p14="http://schemas.microsoft.com/office/powerpoint/2010/main" val="3553815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reaker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6" name="Picture 5">
            <a:extLst>
              <a:ext uri="{FF2B5EF4-FFF2-40B4-BE49-F238E27FC236}">
                <a16:creationId xmlns:a16="http://schemas.microsoft.com/office/drawing/2014/main" id="{B2A1DF9F-FCCB-3645-BA95-B62B9261E202}"/>
              </a:ext>
            </a:extLst>
          </p:cNvPr>
          <p:cNvPicPr>
            <a:picLocks noChangeAspect="1"/>
          </p:cNvPicPr>
          <p:nvPr userDrawn="1"/>
        </p:nvPicPr>
        <p:blipFill rotWithShape="1">
          <a:blip r:embed="rId2"/>
          <a:srcRect l="10671" r="9485" b="45585"/>
          <a:stretch/>
        </p:blipFill>
        <p:spPr>
          <a:xfrm>
            <a:off x="2550239" y="2833282"/>
            <a:ext cx="7091520" cy="3429000"/>
          </a:xfrm>
          <a:prstGeom prst="rect">
            <a:avLst/>
          </a:prstGeom>
        </p:spPr>
      </p:pic>
      <p:sp>
        <p:nvSpPr>
          <p:cNvPr id="5" name="Title 1">
            <a:extLst>
              <a:ext uri="{FF2B5EF4-FFF2-40B4-BE49-F238E27FC236}">
                <a16:creationId xmlns:a16="http://schemas.microsoft.com/office/drawing/2014/main" id="{0FFB8350-112B-3743-9589-1F862B263C4B}"/>
              </a:ext>
            </a:extLst>
          </p:cNvPr>
          <p:cNvSpPr>
            <a:spLocks noGrp="1"/>
          </p:cNvSpPr>
          <p:nvPr>
            <p:ph type="ctrTitle"/>
          </p:nvPr>
        </p:nvSpPr>
        <p:spPr>
          <a:xfrm>
            <a:off x="1108364" y="1191437"/>
            <a:ext cx="9975271" cy="4475126"/>
          </a:xfrm>
        </p:spPr>
        <p:txBody>
          <a:bodyPr anchor="ctr" anchorCtr="0"/>
          <a:lstStyle>
            <a:lvl1pPr algn="ctr">
              <a:defRPr sz="14000">
                <a:solidFill>
                  <a:schemeClr val="bg1"/>
                </a:solidFill>
              </a:defRPr>
            </a:lvl1pPr>
          </a:lstStyle>
          <a:p>
            <a:endParaRPr lang="en-DK"/>
          </a:p>
        </p:txBody>
      </p:sp>
      <p:sp>
        <p:nvSpPr>
          <p:cNvPr id="7" name="Rectangle 6">
            <a:extLst>
              <a:ext uri="{FF2B5EF4-FFF2-40B4-BE49-F238E27FC236}">
                <a16:creationId xmlns:a16="http://schemas.microsoft.com/office/drawing/2014/main" id="{95EF4D60-CCAA-B14C-B93E-67992D18D2C9}"/>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Date Placeholder 1">
            <a:extLst>
              <a:ext uri="{FF2B5EF4-FFF2-40B4-BE49-F238E27FC236}">
                <a16:creationId xmlns:a16="http://schemas.microsoft.com/office/drawing/2014/main" id="{34DF85D0-41C0-8941-8437-04EAC765FA9A}"/>
              </a:ext>
            </a:extLst>
          </p:cNvPr>
          <p:cNvSpPr>
            <a:spLocks noGrp="1"/>
          </p:cNvSpPr>
          <p:nvPr>
            <p:ph type="dt" sz="half" idx="10"/>
          </p:nvPr>
        </p:nvSpPr>
        <p:spPr/>
        <p:txBody>
          <a:bodyPr/>
          <a:lstStyle>
            <a:lvl1pPr>
              <a:defRPr>
                <a:solidFill>
                  <a:schemeClr val="bg1"/>
                </a:solidFill>
              </a:defRPr>
            </a:lvl1pPr>
          </a:lstStyle>
          <a:p>
            <a:fld id="{03EA48EE-223B-F64C-BAD5-5ABAC20D5251}" type="datetime1">
              <a:t>13-08-2023</a:t>
            </a:fld>
            <a:endParaRPr lang="en-DK"/>
          </a:p>
        </p:txBody>
      </p:sp>
      <p:sp>
        <p:nvSpPr>
          <p:cNvPr id="3" name="Footer Placeholder 2">
            <a:extLst>
              <a:ext uri="{FF2B5EF4-FFF2-40B4-BE49-F238E27FC236}">
                <a16:creationId xmlns:a16="http://schemas.microsoft.com/office/drawing/2014/main" id="{5038E51B-70E8-9B4A-BD67-F1D09F35C43D}"/>
              </a:ext>
            </a:extLst>
          </p:cNvPr>
          <p:cNvSpPr>
            <a:spLocks noGrp="1"/>
          </p:cNvSpPr>
          <p:nvPr>
            <p:ph type="ftr" sz="quarter" idx="11"/>
          </p:nvPr>
        </p:nvSpPr>
        <p:spPr/>
        <p:txBody>
          <a:bodyPr/>
          <a:lstStyle>
            <a:lvl1pPr>
              <a:defRPr>
                <a:solidFill>
                  <a:schemeClr val="bg1"/>
                </a:solidFill>
              </a:defRPr>
            </a:lvl1pPr>
          </a:lstStyle>
          <a:p>
            <a:r>
              <a:rPr lang="en-GB"/>
              <a:t>Titel på PP, Oplægsholder titel, Oplægsholder navn</a:t>
            </a:r>
            <a:endParaRPr lang="en-DK"/>
          </a:p>
        </p:txBody>
      </p:sp>
      <p:sp>
        <p:nvSpPr>
          <p:cNvPr id="10" name="Slide Number Placeholder 9">
            <a:extLst>
              <a:ext uri="{FF2B5EF4-FFF2-40B4-BE49-F238E27FC236}">
                <a16:creationId xmlns:a16="http://schemas.microsoft.com/office/drawing/2014/main" id="{9C2A915D-CF57-5B4A-8581-AFFA9754D45F}"/>
              </a:ext>
            </a:extLst>
          </p:cNvPr>
          <p:cNvSpPr>
            <a:spLocks noGrp="1"/>
          </p:cNvSpPr>
          <p:nvPr>
            <p:ph type="sldNum" sz="quarter" idx="12"/>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Tree>
    <p:extLst>
      <p:ext uri="{BB962C8B-B14F-4D97-AF65-F5344CB8AC3E}">
        <p14:creationId xmlns:p14="http://schemas.microsoft.com/office/powerpoint/2010/main" val="830660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kst - hvid baggrun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a:xfrm>
            <a:off x="1686910" y="1657205"/>
            <a:ext cx="9089040" cy="44409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6" name="Picture 5">
            <a:extLst>
              <a:ext uri="{FF2B5EF4-FFF2-40B4-BE49-F238E27FC236}">
                <a16:creationId xmlns:a16="http://schemas.microsoft.com/office/drawing/2014/main" id="{D305DD72-5E4A-3748-B11F-C9F9CEB8F937}"/>
              </a:ext>
            </a:extLst>
          </p:cNvPr>
          <p:cNvPicPr>
            <a:picLocks noChangeAspect="1"/>
          </p:cNvPicPr>
          <p:nvPr userDrawn="1"/>
        </p:nvPicPr>
        <p:blipFill rotWithShape="1">
          <a:blip r:embed="rId2"/>
          <a:srcRect l="10671" r="65756" b="41863"/>
          <a:stretch/>
        </p:blipFill>
        <p:spPr>
          <a:xfrm>
            <a:off x="10648950" y="3966569"/>
            <a:ext cx="1684761" cy="2947915"/>
          </a:xfrm>
          <a:prstGeom prst="rect">
            <a:avLst/>
          </a:prstGeom>
        </p:spPr>
      </p:pic>
      <p:sp>
        <p:nvSpPr>
          <p:cNvPr id="5" name="Date Placeholder 4">
            <a:extLst>
              <a:ext uri="{FF2B5EF4-FFF2-40B4-BE49-F238E27FC236}">
                <a16:creationId xmlns:a16="http://schemas.microsoft.com/office/drawing/2014/main" id="{D831E398-75B3-B540-B8FE-95242F7AF794}"/>
              </a:ext>
            </a:extLst>
          </p:cNvPr>
          <p:cNvSpPr>
            <a:spLocks noGrp="1"/>
          </p:cNvSpPr>
          <p:nvPr>
            <p:ph type="dt" sz="half" idx="11"/>
          </p:nvPr>
        </p:nvSpPr>
        <p:spPr/>
        <p:txBody>
          <a:bodyPr/>
          <a:lstStyle/>
          <a:p>
            <a:fld id="{79A4C8A1-72AE-464E-8FCD-BE6D6CC3E333}" type="datetime1">
              <a:t>13-08-2023</a:t>
            </a:fld>
            <a:endParaRPr lang="en-DK"/>
          </a:p>
        </p:txBody>
      </p:sp>
      <p:sp>
        <p:nvSpPr>
          <p:cNvPr id="9" name="Footer Placeholder 8">
            <a:extLst>
              <a:ext uri="{FF2B5EF4-FFF2-40B4-BE49-F238E27FC236}">
                <a16:creationId xmlns:a16="http://schemas.microsoft.com/office/drawing/2014/main" id="{84B0CB26-A08D-0E49-911D-09789AB725A8}"/>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229815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kst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9" name="Rectangle 8">
            <a:extLst>
              <a:ext uri="{FF2B5EF4-FFF2-40B4-BE49-F238E27FC236}">
                <a16:creationId xmlns:a16="http://schemas.microsoft.com/office/drawing/2014/main" id="{A908ED0F-E8E3-3943-A399-5CF4A883E4B1}"/>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10" name="Picture 9">
            <a:extLst>
              <a:ext uri="{FF2B5EF4-FFF2-40B4-BE49-F238E27FC236}">
                <a16:creationId xmlns:a16="http://schemas.microsoft.com/office/drawing/2014/main" id="{F6B7A5AF-4C32-144D-9D36-346EC40D9ABC}"/>
              </a:ext>
            </a:extLst>
          </p:cNvPr>
          <p:cNvPicPr>
            <a:picLocks noChangeAspect="1"/>
          </p:cNvPicPr>
          <p:nvPr userDrawn="1"/>
        </p:nvPicPr>
        <p:blipFill rotWithShape="1">
          <a:blip r:embed="rId3"/>
          <a:srcRect l="10671" r="65756" b="41863"/>
          <a:stretch/>
        </p:blipFill>
        <p:spPr>
          <a:xfrm>
            <a:off x="10648950" y="3966569"/>
            <a:ext cx="1684761" cy="2947915"/>
          </a:xfrm>
          <a:prstGeom prst="rect">
            <a:avLst/>
          </a:prstGeom>
        </p:spPr>
      </p:pic>
      <p:sp>
        <p:nvSpPr>
          <p:cNvPr id="6" name="Date Placeholder 5">
            <a:extLst>
              <a:ext uri="{FF2B5EF4-FFF2-40B4-BE49-F238E27FC236}">
                <a16:creationId xmlns:a16="http://schemas.microsoft.com/office/drawing/2014/main" id="{447F6E9A-388B-7843-84C7-47D1BD3D7CEC}"/>
              </a:ext>
            </a:extLst>
          </p:cNvPr>
          <p:cNvSpPr>
            <a:spLocks noGrp="1"/>
          </p:cNvSpPr>
          <p:nvPr>
            <p:ph type="dt" sz="half" idx="11"/>
          </p:nvPr>
        </p:nvSpPr>
        <p:spPr/>
        <p:txBody>
          <a:bodyPr/>
          <a:lstStyle>
            <a:lvl1pPr>
              <a:defRPr>
                <a:solidFill>
                  <a:schemeClr val="bg1"/>
                </a:solidFill>
              </a:defRPr>
            </a:lvl1pPr>
          </a:lstStyle>
          <a:p>
            <a:fld id="{3AEDF6B0-F5CD-E14B-A5A7-939223A3FACA}" type="datetime1">
              <a:t>13-08-2023</a:t>
            </a:fld>
            <a:endParaRPr lang="en-DK"/>
          </a:p>
        </p:txBody>
      </p:sp>
      <p:sp>
        <p:nvSpPr>
          <p:cNvPr id="8" name="Footer Placeholder 7">
            <a:extLst>
              <a:ext uri="{FF2B5EF4-FFF2-40B4-BE49-F238E27FC236}">
                <a16:creationId xmlns:a16="http://schemas.microsoft.com/office/drawing/2014/main" id="{069A4E30-54B8-D841-B7E1-F4FF79DF9C79}"/>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4213683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kst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pic>
        <p:nvPicPr>
          <p:cNvPr id="9" name="Picture 8">
            <a:extLst>
              <a:ext uri="{FF2B5EF4-FFF2-40B4-BE49-F238E27FC236}">
                <a16:creationId xmlns:a16="http://schemas.microsoft.com/office/drawing/2014/main" id="{4C43FA64-DC2B-2A47-A6D8-471173CA456C}"/>
              </a:ext>
            </a:extLst>
          </p:cNvPr>
          <p:cNvPicPr>
            <a:picLocks noChangeAspect="1"/>
          </p:cNvPicPr>
          <p:nvPr userDrawn="1"/>
        </p:nvPicPr>
        <p:blipFill rotWithShape="1">
          <a:blip r:embed="rId3"/>
          <a:srcRect l="37825" r="44355" b="41854"/>
          <a:stretch/>
        </p:blipFill>
        <p:spPr>
          <a:xfrm>
            <a:off x="10964207" y="3963727"/>
            <a:ext cx="1273248" cy="2947915"/>
          </a:xfrm>
          <a:prstGeom prst="rect">
            <a:avLst/>
          </a:prstGeom>
        </p:spPr>
      </p:pic>
      <p:sp>
        <p:nvSpPr>
          <p:cNvPr id="6" name="Date Placeholder 5">
            <a:extLst>
              <a:ext uri="{FF2B5EF4-FFF2-40B4-BE49-F238E27FC236}">
                <a16:creationId xmlns:a16="http://schemas.microsoft.com/office/drawing/2014/main" id="{5E2F49D2-1D38-C549-AFD7-BAF7225423DA}"/>
              </a:ext>
            </a:extLst>
          </p:cNvPr>
          <p:cNvSpPr>
            <a:spLocks noGrp="1"/>
          </p:cNvSpPr>
          <p:nvPr>
            <p:ph type="dt" sz="half" idx="11"/>
          </p:nvPr>
        </p:nvSpPr>
        <p:spPr/>
        <p:txBody>
          <a:bodyPr/>
          <a:lstStyle>
            <a:lvl1pPr>
              <a:defRPr>
                <a:solidFill>
                  <a:schemeClr val="bg1"/>
                </a:solidFill>
              </a:defRPr>
            </a:lvl1pPr>
          </a:lstStyle>
          <a:p>
            <a:fld id="{4B363BC7-117B-7C42-849D-1BFCB9FAE5B8}" type="datetime1">
              <a:t>13-08-2023</a:t>
            </a:fld>
            <a:endParaRPr lang="en-DK"/>
          </a:p>
        </p:txBody>
      </p:sp>
      <p:sp>
        <p:nvSpPr>
          <p:cNvPr id="11" name="Footer Placeholder 10">
            <a:extLst>
              <a:ext uri="{FF2B5EF4-FFF2-40B4-BE49-F238E27FC236}">
                <a16:creationId xmlns:a16="http://schemas.microsoft.com/office/drawing/2014/main" id="{78D1D94E-B680-E34F-945B-F0DCAC4BA2D8}"/>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58407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F50142-BBA2-6642-97B4-666525D1454F}"/>
              </a:ext>
            </a:extLst>
          </p:cNvPr>
          <p:cNvSpPr>
            <a:spLocks noGrp="1"/>
          </p:cNvSpPr>
          <p:nvPr>
            <p:ph type="title"/>
          </p:nvPr>
        </p:nvSpPr>
        <p:spPr>
          <a:xfrm>
            <a:off x="1686910" y="447938"/>
            <a:ext cx="9089040" cy="797537"/>
          </a:xfrm>
          <a:prstGeom prst="rect">
            <a:avLst/>
          </a:prstGeom>
        </p:spPr>
        <p:txBody>
          <a:bodyPr vert="horz" lIns="0" tIns="0" rIns="0" bIns="0" rtlCol="0" anchor="b" anchorCtr="0">
            <a:normAutofit/>
          </a:bodyPr>
          <a:lstStyle/>
          <a:p>
            <a:endParaRPr lang="en-DK"/>
          </a:p>
        </p:txBody>
      </p:sp>
      <p:sp>
        <p:nvSpPr>
          <p:cNvPr id="3" name="Text Placeholder 2">
            <a:extLst>
              <a:ext uri="{FF2B5EF4-FFF2-40B4-BE49-F238E27FC236}">
                <a16:creationId xmlns:a16="http://schemas.microsoft.com/office/drawing/2014/main" id="{72D97DA2-A384-7842-8FE4-5D0E69845677}"/>
              </a:ext>
            </a:extLst>
          </p:cNvPr>
          <p:cNvSpPr>
            <a:spLocks noGrp="1"/>
          </p:cNvSpPr>
          <p:nvPr>
            <p:ph type="body" idx="1"/>
          </p:nvPr>
        </p:nvSpPr>
        <p:spPr>
          <a:xfrm>
            <a:off x="1686910" y="1657205"/>
            <a:ext cx="9089040" cy="4440928"/>
          </a:xfrm>
          <a:prstGeom prst="rect">
            <a:avLst/>
          </a:prstGeom>
        </p:spPr>
        <p:txBody>
          <a:bodyPr vert="horz" lIns="0" tIns="0" rIns="0" bIns="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pic>
        <p:nvPicPr>
          <p:cNvPr id="7" name="Picture 6">
            <a:extLst>
              <a:ext uri="{FF2B5EF4-FFF2-40B4-BE49-F238E27FC236}">
                <a16:creationId xmlns:a16="http://schemas.microsoft.com/office/drawing/2014/main" id="{3A1972E0-9713-4949-8065-02A4226D5A70}"/>
              </a:ext>
            </a:extLst>
          </p:cNvPr>
          <p:cNvPicPr>
            <a:picLocks noChangeAspect="1"/>
          </p:cNvPicPr>
          <p:nvPr userDrawn="1"/>
        </p:nvPicPr>
        <p:blipFill>
          <a:blip r:embed="rId31"/>
          <a:stretch>
            <a:fillRect/>
          </a:stretch>
        </p:blipFill>
        <p:spPr>
          <a:xfrm>
            <a:off x="488045" y="447939"/>
            <a:ext cx="853694" cy="874686"/>
          </a:xfrm>
          <a:prstGeom prst="rect">
            <a:avLst/>
          </a:prstGeom>
        </p:spPr>
      </p:pic>
      <p:sp>
        <p:nvSpPr>
          <p:cNvPr id="4" name="Rectangle 3">
            <a:extLst>
              <a:ext uri="{FF2B5EF4-FFF2-40B4-BE49-F238E27FC236}">
                <a16:creationId xmlns:a16="http://schemas.microsoft.com/office/drawing/2014/main" id="{8720AB8C-47EB-284B-BEF0-3CAC31FCFE86}"/>
              </a:ext>
            </a:extLst>
          </p:cNvPr>
          <p:cNvSpPr/>
          <p:nvPr userDrawn="1"/>
        </p:nvSpPr>
        <p:spPr>
          <a:xfrm>
            <a:off x="1" y="0"/>
            <a:ext cx="142874"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Slide Number Placeholder 11">
            <a:extLst>
              <a:ext uri="{FF2B5EF4-FFF2-40B4-BE49-F238E27FC236}">
                <a16:creationId xmlns:a16="http://schemas.microsoft.com/office/drawing/2014/main" id="{76EEAD9F-26F0-DF48-B9B7-D3450C237763}"/>
              </a:ext>
            </a:extLst>
          </p:cNvPr>
          <p:cNvSpPr>
            <a:spLocks noGrp="1"/>
          </p:cNvSpPr>
          <p:nvPr>
            <p:ph type="sldNum" sz="quarter" idx="4"/>
          </p:nvPr>
        </p:nvSpPr>
        <p:spPr>
          <a:xfrm rot="16200000">
            <a:off x="362689" y="3327135"/>
            <a:ext cx="1104405" cy="283729"/>
          </a:xfrm>
          <a:prstGeom prst="rect">
            <a:avLst/>
          </a:prstGeom>
        </p:spPr>
        <p:txBody>
          <a:bodyPr lIns="0" tIns="0" rIns="0" bIns="0" anchor="ctr" anchorCtr="0"/>
          <a:lstStyle>
            <a:lvl1pPr algn="l">
              <a:buFontTx/>
              <a:buBlip>
                <a:blip r:embed="rId32"/>
              </a:buBlip>
              <a:defRPr sz="1400"/>
            </a:lvl1pPr>
          </a:lstStyle>
          <a:p>
            <a:pPr marL="180975" indent="-180975"/>
            <a:r>
              <a:rPr lang="en-GB"/>
              <a:t>Side </a:t>
            </a:r>
            <a:fld id="{EDB0DC35-459C-3B4E-A4B1-B3E8F3307FCE}" type="slidenum">
              <a:rPr lang="en-DK"/>
              <a:pPr marL="180975" indent="-180975"/>
              <a:t>‹nr.›</a:t>
            </a:fld>
            <a:endParaRPr lang="en-DK" sz="1400"/>
          </a:p>
        </p:txBody>
      </p:sp>
      <p:sp>
        <p:nvSpPr>
          <p:cNvPr id="8" name="Footer Placeholder 4">
            <a:extLst>
              <a:ext uri="{FF2B5EF4-FFF2-40B4-BE49-F238E27FC236}">
                <a16:creationId xmlns:a16="http://schemas.microsoft.com/office/drawing/2014/main" id="{6FEAF04A-204F-AC49-871E-33511BA070CA}"/>
              </a:ext>
            </a:extLst>
          </p:cNvPr>
          <p:cNvSpPr>
            <a:spLocks noGrp="1"/>
          </p:cNvSpPr>
          <p:nvPr>
            <p:ph type="ftr" sz="quarter" idx="3"/>
          </p:nvPr>
        </p:nvSpPr>
        <p:spPr>
          <a:xfrm>
            <a:off x="2759074" y="6356349"/>
            <a:ext cx="8016876" cy="279582"/>
          </a:xfrm>
          <a:prstGeom prst="rect">
            <a:avLst/>
          </a:prstGeom>
        </p:spPr>
        <p:txBody>
          <a:bodyPr vert="horz" lIns="0" tIns="0" rIns="0" bIns="0" rtlCol="0" anchor="ctr"/>
          <a:lstStyle>
            <a:lvl1pPr algn="l">
              <a:defRPr sz="1200">
                <a:solidFill>
                  <a:schemeClr val="tx1"/>
                </a:solidFill>
              </a:defRPr>
            </a:lvl1pPr>
          </a:lstStyle>
          <a:p>
            <a:r>
              <a:rPr lang="en-GB"/>
              <a:t>Titel på PP, Oplægsholder titel, Oplægsholder navn</a:t>
            </a:r>
            <a:endParaRPr lang="en-DK"/>
          </a:p>
        </p:txBody>
      </p:sp>
      <p:sp>
        <p:nvSpPr>
          <p:cNvPr id="9" name="Date Placeholder 3">
            <a:extLst>
              <a:ext uri="{FF2B5EF4-FFF2-40B4-BE49-F238E27FC236}">
                <a16:creationId xmlns:a16="http://schemas.microsoft.com/office/drawing/2014/main" id="{E5C2E710-BCD3-2041-8DB1-98969394E357}"/>
              </a:ext>
            </a:extLst>
          </p:cNvPr>
          <p:cNvSpPr>
            <a:spLocks noGrp="1"/>
          </p:cNvSpPr>
          <p:nvPr>
            <p:ph type="dt" sz="half" idx="2"/>
          </p:nvPr>
        </p:nvSpPr>
        <p:spPr>
          <a:xfrm>
            <a:off x="1686910" y="6356350"/>
            <a:ext cx="964215" cy="279582"/>
          </a:xfrm>
          <a:prstGeom prst="rect">
            <a:avLst/>
          </a:prstGeom>
        </p:spPr>
        <p:txBody>
          <a:bodyPr lIns="0" tIns="0" rIns="0" bIns="0" anchor="ctr" anchorCtr="0"/>
          <a:lstStyle>
            <a:lvl1pPr>
              <a:defRPr sz="1200"/>
            </a:lvl1pPr>
          </a:lstStyle>
          <a:p>
            <a:fld id="{BAE43D5D-9ED8-6542-8FC8-5B1BBA98D061}" type="datetime1">
              <a:t>13-08-2023</a:t>
            </a:fld>
            <a:endParaRPr lang="en-DK"/>
          </a:p>
        </p:txBody>
      </p:sp>
    </p:spTree>
    <p:extLst>
      <p:ext uri="{BB962C8B-B14F-4D97-AF65-F5344CB8AC3E}">
        <p14:creationId xmlns:p14="http://schemas.microsoft.com/office/powerpoint/2010/main" val="2635456410"/>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58" r:id="rId3"/>
    <p:sldLayoutId id="2147483660" r:id="rId4"/>
    <p:sldLayoutId id="2147483676" r:id="rId5"/>
    <p:sldLayoutId id="2147483677" r:id="rId6"/>
    <p:sldLayoutId id="2147483662" r:id="rId7"/>
    <p:sldLayoutId id="2147483650" r:id="rId8"/>
    <p:sldLayoutId id="2147483663" r:id="rId9"/>
    <p:sldLayoutId id="2147483652" r:id="rId10"/>
    <p:sldLayoutId id="2147483665" r:id="rId11"/>
    <p:sldLayoutId id="2147483664" r:id="rId12"/>
    <p:sldLayoutId id="2147483666" r:id="rId13"/>
    <p:sldLayoutId id="2147483678" r:id="rId14"/>
    <p:sldLayoutId id="2147483679" r:id="rId15"/>
    <p:sldLayoutId id="2147483680" r:id="rId16"/>
    <p:sldLayoutId id="2147483667" r:id="rId17"/>
    <p:sldLayoutId id="2147483675" r:id="rId18"/>
    <p:sldLayoutId id="2147483668" r:id="rId19"/>
    <p:sldLayoutId id="2147483661" r:id="rId20"/>
    <p:sldLayoutId id="2147483671" r:id="rId21"/>
    <p:sldLayoutId id="2147483681" r:id="rId22"/>
    <p:sldLayoutId id="2147483657" r:id="rId23"/>
    <p:sldLayoutId id="2147483669" r:id="rId24"/>
    <p:sldLayoutId id="2147483672" r:id="rId25"/>
    <p:sldLayoutId id="2147483654" r:id="rId26"/>
    <p:sldLayoutId id="2147483655" r:id="rId27"/>
    <p:sldLayoutId id="2147483674" r:id="rId28"/>
    <p:sldLayoutId id="2147483673" r:id="rId29"/>
  </p:sldLayoutIdLst>
  <p:hf hdr="0"/>
  <p:txStyles>
    <p:titleStyle>
      <a:lvl1pPr algn="l" defTabSz="914400" rtl="0" eaLnBrk="1" latinLnBrk="0" hangingPunct="1">
        <a:lnSpc>
          <a:spcPct val="90000"/>
        </a:lnSpc>
        <a:spcBef>
          <a:spcPct val="0"/>
        </a:spcBef>
        <a:buNone/>
        <a:defRPr sz="4200" b="0" kern="1200">
          <a:solidFill>
            <a:schemeClr val="tx1"/>
          </a:solidFill>
          <a:latin typeface="+mj-lt"/>
          <a:ea typeface="+mj-ea"/>
          <a:cs typeface="Calibri" panose="020F0502020204030204" pitchFamily="34" charset="0"/>
        </a:defRPr>
      </a:lvl1pPr>
    </p:titleStyle>
    <p:bodyStyle>
      <a:lvl1pPr marL="184150" indent="-184150" algn="l" defTabSz="914400" rtl="0" eaLnBrk="1" latinLnBrk="0" hangingPunct="1">
        <a:lnSpc>
          <a:spcPct val="100000"/>
        </a:lnSpc>
        <a:spcBef>
          <a:spcPts val="1000"/>
        </a:spcBef>
        <a:buFontTx/>
        <a:buBlip>
          <a:blip r:embed="rId32"/>
        </a:buBlip>
        <a:tabLst/>
        <a:defRPr sz="2100" kern="1200">
          <a:solidFill>
            <a:schemeClr val="tx1"/>
          </a:solidFill>
          <a:latin typeface="+mn-lt"/>
          <a:ea typeface="+mn-ea"/>
          <a:cs typeface="+mn-cs"/>
        </a:defRPr>
      </a:lvl1pPr>
      <a:lvl2pPr marL="357188" indent="-173038"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2pPr>
      <a:lvl3pPr marL="541338" indent="-184150"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3pPr>
      <a:lvl4pPr marL="715963" indent="-174625"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4pPr>
      <a:lvl5pPr marL="889000" indent="-173038"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42" userDrawn="1">
          <p15:clr>
            <a:srgbClr val="F26B43"/>
          </p15:clr>
        </p15:guide>
        <p15:guide id="2" pos="3840" userDrawn="1">
          <p15:clr>
            <a:srgbClr val="F26B43"/>
          </p15:clr>
        </p15:guide>
        <p15:guide id="3" pos="1059" userDrawn="1">
          <p15:clr>
            <a:srgbClr val="F26B43"/>
          </p15:clr>
        </p15:guide>
        <p15:guide id="4" pos="678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hyperlink" Target="https://bennettfeely.com/clippy/" TargetMode="External"/><Relationship Id="rId2" Type="http://schemas.openxmlformats.org/officeDocument/2006/relationships/hyperlink" Target="https://www.cssportal.com/css-clip-path-generator/" TargetMode="External"/><Relationship Id="rId1" Type="http://schemas.openxmlformats.org/officeDocument/2006/relationships/slideLayout" Target="../slideLayouts/slideLayout9.xml"/><Relationship Id="rId5" Type="http://schemas.openxmlformats.org/officeDocument/2006/relationships/image" Target="../media/image18.png"/><Relationship Id="rId4" Type="http://schemas.openxmlformats.org/officeDocument/2006/relationships/hyperlink" Target="https://www.uplabs.com/posts/clip-path-generator"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hyperlink" Target="https://www.youtube.com/watch?v=sifXs4XVK7g" TargetMode="Externa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hyperlink" Target="https://autoprefixer.github.io/" TargetMode="External"/><Relationship Id="rId2" Type="http://schemas.openxmlformats.org/officeDocument/2006/relationships/hyperlink" Target="http://shouldiprefix.com/" TargetMode="External"/><Relationship Id="rId1" Type="http://schemas.openxmlformats.org/officeDocument/2006/relationships/slideLayout" Target="../slideLayouts/slideLayout22.xml"/><Relationship Id="rId4" Type="http://schemas.openxmlformats.org/officeDocument/2006/relationships/image" Target="../media/image12.jpg"/></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B70FB-D608-B540-907D-EC60906655FF}"/>
              </a:ext>
            </a:extLst>
          </p:cNvPr>
          <p:cNvSpPr>
            <a:spLocks noGrp="1"/>
          </p:cNvSpPr>
          <p:nvPr>
            <p:ph type="ctrTitle"/>
          </p:nvPr>
        </p:nvSpPr>
        <p:spPr/>
        <p:txBody>
          <a:bodyPr/>
          <a:lstStyle/>
          <a:p>
            <a:r>
              <a:rPr lang="da-DK" dirty="0"/>
              <a:t>CSS Clip-</a:t>
            </a:r>
            <a:r>
              <a:rPr lang="da-DK" dirty="0" err="1"/>
              <a:t>path</a:t>
            </a:r>
            <a:r>
              <a:rPr lang="da-DK" dirty="0"/>
              <a:t> og </a:t>
            </a:r>
            <a:r>
              <a:rPr lang="da-DK" dirty="0" err="1"/>
              <a:t>prefix</a:t>
            </a:r>
            <a:endParaRPr lang="en-DK" dirty="0"/>
          </a:p>
        </p:txBody>
      </p:sp>
      <p:sp>
        <p:nvSpPr>
          <p:cNvPr id="3" name="Subtitle 2">
            <a:extLst>
              <a:ext uri="{FF2B5EF4-FFF2-40B4-BE49-F238E27FC236}">
                <a16:creationId xmlns:a16="http://schemas.microsoft.com/office/drawing/2014/main" id="{1A6024CB-6FF9-6E4E-B7D2-76CF60A7EEAA}"/>
              </a:ext>
            </a:extLst>
          </p:cNvPr>
          <p:cNvSpPr>
            <a:spLocks noGrp="1"/>
          </p:cNvSpPr>
          <p:nvPr>
            <p:ph type="subTitle" idx="1"/>
          </p:nvPr>
        </p:nvSpPr>
        <p:spPr/>
        <p:txBody>
          <a:bodyPr>
            <a:normAutofit/>
          </a:bodyPr>
          <a:lstStyle/>
          <a:p>
            <a:endParaRPr lang="en-DK" dirty="0"/>
          </a:p>
        </p:txBody>
      </p:sp>
    </p:spTree>
    <p:extLst>
      <p:ext uri="{BB962C8B-B14F-4D97-AF65-F5344CB8AC3E}">
        <p14:creationId xmlns:p14="http://schemas.microsoft.com/office/powerpoint/2010/main" val="2205263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indhold 1">
            <a:extLst>
              <a:ext uri="{FF2B5EF4-FFF2-40B4-BE49-F238E27FC236}">
                <a16:creationId xmlns:a16="http://schemas.microsoft.com/office/drawing/2014/main" id="{02775B9A-1DF4-4720-9356-4D0B074C4776}"/>
              </a:ext>
            </a:extLst>
          </p:cNvPr>
          <p:cNvSpPr>
            <a:spLocks noGrp="1"/>
          </p:cNvSpPr>
          <p:nvPr>
            <p:ph idx="1"/>
          </p:nvPr>
        </p:nvSpPr>
        <p:spPr>
          <a:xfrm>
            <a:off x="7908053" y="1448656"/>
            <a:ext cx="3094891" cy="4649477"/>
          </a:xfrm>
        </p:spPr>
        <p:txBody>
          <a:bodyPr>
            <a:normAutofit/>
          </a:bodyPr>
          <a:lstStyle/>
          <a:p>
            <a:r>
              <a:rPr lang="da-DK" dirty="0"/>
              <a:t>Med polygon kan man angive en udskæring af et billede</a:t>
            </a:r>
          </a:p>
          <a:p>
            <a:r>
              <a:rPr lang="da-DK" dirty="0"/>
              <a:t>Klippepunkterne angives som koordinater enten i procent eller i pixels</a:t>
            </a:r>
          </a:p>
          <a:p>
            <a:pPr lvl="1"/>
            <a:r>
              <a:rPr lang="da-DK" dirty="0"/>
              <a:t>x-koordinat y-koordinat</a:t>
            </a:r>
          </a:p>
          <a:p>
            <a:pPr lvl="1"/>
            <a:r>
              <a:rPr lang="da-DK" dirty="0" err="1"/>
              <a:t>clip-path</a:t>
            </a:r>
            <a:r>
              <a:rPr lang="da-DK" dirty="0"/>
              <a:t>: polygon(0px 170px, 130px 170px, 150px 200px, 170px </a:t>
            </a:r>
            <a:r>
              <a:rPr lang="da-DK" dirty="0" err="1"/>
              <a:t>170px</a:t>
            </a:r>
            <a:r>
              <a:rPr lang="da-DK" dirty="0"/>
              <a:t>, 300px 170px, 300px 0px, 0px 0px);</a:t>
            </a:r>
          </a:p>
        </p:txBody>
      </p:sp>
      <p:sp>
        <p:nvSpPr>
          <p:cNvPr id="3" name="Titel 2">
            <a:extLst>
              <a:ext uri="{FF2B5EF4-FFF2-40B4-BE49-F238E27FC236}">
                <a16:creationId xmlns:a16="http://schemas.microsoft.com/office/drawing/2014/main" id="{9151B399-D51E-4ACA-BB87-90C280BC97B6}"/>
              </a:ext>
            </a:extLst>
          </p:cNvPr>
          <p:cNvSpPr>
            <a:spLocks noGrp="1"/>
          </p:cNvSpPr>
          <p:nvPr>
            <p:ph type="title"/>
          </p:nvPr>
        </p:nvSpPr>
        <p:spPr/>
        <p:txBody>
          <a:bodyPr/>
          <a:lstStyle/>
          <a:p>
            <a:r>
              <a:rPr lang="da-DK" dirty="0"/>
              <a:t>CSS Clip-</a:t>
            </a:r>
            <a:r>
              <a:rPr lang="da-DK" dirty="0" err="1"/>
              <a:t>path</a:t>
            </a:r>
            <a:r>
              <a:rPr lang="da-DK" dirty="0"/>
              <a:t> polygon</a:t>
            </a:r>
          </a:p>
        </p:txBody>
      </p:sp>
      <p:sp>
        <p:nvSpPr>
          <p:cNvPr id="4" name="Pladsholder til slidenummer 3">
            <a:extLst>
              <a:ext uri="{FF2B5EF4-FFF2-40B4-BE49-F238E27FC236}">
                <a16:creationId xmlns:a16="http://schemas.microsoft.com/office/drawing/2014/main" id="{4A820C32-1614-46F3-89B1-160D088BCF4C}"/>
              </a:ext>
            </a:extLst>
          </p:cNvPr>
          <p:cNvSpPr>
            <a:spLocks noGrp="1"/>
          </p:cNvSpPr>
          <p:nvPr>
            <p:ph type="sldNum" sz="quarter" idx="10"/>
          </p:nvPr>
        </p:nvSpPr>
        <p:spPr/>
        <p:txBody>
          <a:bodyPr/>
          <a:lstStyle/>
          <a:p>
            <a:pPr marL="180975" indent="-180975"/>
            <a:r>
              <a:rPr lang="en-GB"/>
              <a:t>Side </a:t>
            </a:r>
            <a:fld id="{EDB0DC35-459C-3B4E-A4B1-B3E8F3307FCE}" type="slidenum">
              <a:rPr lang="en-DK" smtClean="0"/>
              <a:pPr marL="180975" indent="-180975"/>
              <a:t>10</a:t>
            </a:fld>
            <a:endParaRPr lang="en-DK"/>
          </a:p>
        </p:txBody>
      </p:sp>
      <p:pic>
        <p:nvPicPr>
          <p:cNvPr id="6" name="Billede 5">
            <a:extLst>
              <a:ext uri="{FF2B5EF4-FFF2-40B4-BE49-F238E27FC236}">
                <a16:creationId xmlns:a16="http://schemas.microsoft.com/office/drawing/2014/main" id="{F8835285-1F56-4908-A692-5DCC1E220141}"/>
              </a:ext>
            </a:extLst>
          </p:cNvPr>
          <p:cNvPicPr>
            <a:picLocks noChangeAspect="1"/>
          </p:cNvPicPr>
          <p:nvPr/>
        </p:nvPicPr>
        <p:blipFill>
          <a:blip r:embed="rId2"/>
          <a:stretch>
            <a:fillRect/>
          </a:stretch>
        </p:blipFill>
        <p:spPr>
          <a:xfrm>
            <a:off x="1686910" y="1448655"/>
            <a:ext cx="5992070" cy="3994713"/>
          </a:xfrm>
          <a:prstGeom prst="rect">
            <a:avLst/>
          </a:prstGeom>
        </p:spPr>
      </p:pic>
    </p:spTree>
    <p:extLst>
      <p:ext uri="{BB962C8B-B14F-4D97-AF65-F5344CB8AC3E}">
        <p14:creationId xmlns:p14="http://schemas.microsoft.com/office/powerpoint/2010/main" val="35310746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indhold 1">
            <a:extLst>
              <a:ext uri="{FF2B5EF4-FFF2-40B4-BE49-F238E27FC236}">
                <a16:creationId xmlns:a16="http://schemas.microsoft.com/office/drawing/2014/main" id="{02775B9A-1DF4-4720-9356-4D0B074C4776}"/>
              </a:ext>
            </a:extLst>
          </p:cNvPr>
          <p:cNvSpPr>
            <a:spLocks noGrp="1"/>
          </p:cNvSpPr>
          <p:nvPr>
            <p:ph idx="1"/>
          </p:nvPr>
        </p:nvSpPr>
        <p:spPr>
          <a:xfrm>
            <a:off x="7908053" y="1448656"/>
            <a:ext cx="3094891" cy="4649477"/>
          </a:xfrm>
        </p:spPr>
        <p:txBody>
          <a:bodyPr>
            <a:normAutofit fontScale="92500"/>
          </a:bodyPr>
          <a:lstStyle/>
          <a:p>
            <a:r>
              <a:rPr lang="da-DK" dirty="0"/>
              <a:t>Der findes flere værktøjer, som kan bruges til at hjælpe med at lave </a:t>
            </a:r>
            <a:r>
              <a:rPr lang="da-DK" dirty="0" err="1"/>
              <a:t>clippaths</a:t>
            </a:r>
            <a:r>
              <a:rPr lang="da-DK" dirty="0"/>
              <a:t>:</a:t>
            </a:r>
          </a:p>
          <a:p>
            <a:pPr lvl="1"/>
            <a:r>
              <a:rPr lang="da-DK" dirty="0">
                <a:hlinkClick r:id="rId2"/>
              </a:rPr>
              <a:t>https://www.cssportal.com/css-clip-path-generator/</a:t>
            </a:r>
            <a:endParaRPr lang="da-DK" dirty="0"/>
          </a:p>
          <a:p>
            <a:pPr lvl="1"/>
            <a:r>
              <a:rPr lang="da-DK" dirty="0">
                <a:hlinkClick r:id="rId3"/>
              </a:rPr>
              <a:t>https://bennettfeely.com/clippy/</a:t>
            </a:r>
            <a:endParaRPr lang="da-DK" dirty="0"/>
          </a:p>
          <a:p>
            <a:pPr lvl="1"/>
            <a:r>
              <a:rPr lang="da-DK" dirty="0">
                <a:hlinkClick r:id="rId4"/>
              </a:rPr>
              <a:t>https://www.uplabs.com/posts/clip-path-generator</a:t>
            </a:r>
            <a:endParaRPr lang="da-DK" dirty="0"/>
          </a:p>
          <a:p>
            <a:r>
              <a:rPr lang="da-DK" dirty="0"/>
              <a:t>De fleste laver </a:t>
            </a:r>
            <a:r>
              <a:rPr lang="da-DK" dirty="0" err="1"/>
              <a:t>pathen</a:t>
            </a:r>
            <a:r>
              <a:rPr lang="da-DK" dirty="0"/>
              <a:t> i % - husk at teste om det fungerer </a:t>
            </a:r>
            <a:r>
              <a:rPr lang="da-DK" dirty="0" err="1"/>
              <a:t>responsivt</a:t>
            </a:r>
            <a:endParaRPr lang="da-DK" dirty="0"/>
          </a:p>
          <a:p>
            <a:r>
              <a:rPr lang="da-DK" dirty="0"/>
              <a:t>Den første laver også en </a:t>
            </a:r>
            <a:r>
              <a:rPr lang="da-DK" dirty="0" err="1"/>
              <a:t>prefixet</a:t>
            </a:r>
            <a:r>
              <a:rPr lang="da-DK" dirty="0"/>
              <a:t> udgave af koden</a:t>
            </a:r>
          </a:p>
        </p:txBody>
      </p:sp>
      <p:sp>
        <p:nvSpPr>
          <p:cNvPr id="3" name="Titel 2">
            <a:extLst>
              <a:ext uri="{FF2B5EF4-FFF2-40B4-BE49-F238E27FC236}">
                <a16:creationId xmlns:a16="http://schemas.microsoft.com/office/drawing/2014/main" id="{9151B399-D51E-4ACA-BB87-90C280BC97B6}"/>
              </a:ext>
            </a:extLst>
          </p:cNvPr>
          <p:cNvSpPr>
            <a:spLocks noGrp="1"/>
          </p:cNvSpPr>
          <p:nvPr>
            <p:ph type="title"/>
          </p:nvPr>
        </p:nvSpPr>
        <p:spPr/>
        <p:txBody>
          <a:bodyPr/>
          <a:lstStyle/>
          <a:p>
            <a:r>
              <a:rPr lang="da-DK" dirty="0"/>
              <a:t>CSS Clip-</a:t>
            </a:r>
            <a:r>
              <a:rPr lang="da-DK" dirty="0" err="1"/>
              <a:t>path</a:t>
            </a:r>
            <a:r>
              <a:rPr lang="da-DK" dirty="0"/>
              <a:t> værktøjer</a:t>
            </a:r>
          </a:p>
        </p:txBody>
      </p:sp>
      <p:sp>
        <p:nvSpPr>
          <p:cNvPr id="4" name="Pladsholder til slidenummer 3">
            <a:extLst>
              <a:ext uri="{FF2B5EF4-FFF2-40B4-BE49-F238E27FC236}">
                <a16:creationId xmlns:a16="http://schemas.microsoft.com/office/drawing/2014/main" id="{4A820C32-1614-46F3-89B1-160D088BCF4C}"/>
              </a:ext>
            </a:extLst>
          </p:cNvPr>
          <p:cNvSpPr>
            <a:spLocks noGrp="1"/>
          </p:cNvSpPr>
          <p:nvPr>
            <p:ph type="sldNum" sz="quarter" idx="10"/>
          </p:nvPr>
        </p:nvSpPr>
        <p:spPr/>
        <p:txBody>
          <a:bodyPr/>
          <a:lstStyle/>
          <a:p>
            <a:pPr marL="180975" indent="-180975"/>
            <a:r>
              <a:rPr lang="en-GB"/>
              <a:t>Side </a:t>
            </a:r>
            <a:fld id="{EDB0DC35-459C-3B4E-A4B1-B3E8F3307FCE}" type="slidenum">
              <a:rPr lang="en-DK" smtClean="0"/>
              <a:pPr marL="180975" indent="-180975"/>
              <a:t>11</a:t>
            </a:fld>
            <a:endParaRPr lang="en-DK"/>
          </a:p>
        </p:txBody>
      </p:sp>
      <p:pic>
        <p:nvPicPr>
          <p:cNvPr id="7" name="Billede 6">
            <a:extLst>
              <a:ext uri="{FF2B5EF4-FFF2-40B4-BE49-F238E27FC236}">
                <a16:creationId xmlns:a16="http://schemas.microsoft.com/office/drawing/2014/main" id="{0D59A3CE-3F7D-4838-8180-FFD575E5CEE0}"/>
              </a:ext>
            </a:extLst>
          </p:cNvPr>
          <p:cNvPicPr>
            <a:picLocks noChangeAspect="1"/>
          </p:cNvPicPr>
          <p:nvPr/>
        </p:nvPicPr>
        <p:blipFill>
          <a:blip r:embed="rId5"/>
          <a:stretch>
            <a:fillRect/>
          </a:stretch>
        </p:blipFill>
        <p:spPr>
          <a:xfrm>
            <a:off x="1686911" y="1448657"/>
            <a:ext cx="5983292" cy="3913662"/>
          </a:xfrm>
          <a:prstGeom prst="rect">
            <a:avLst/>
          </a:prstGeom>
        </p:spPr>
      </p:pic>
    </p:spTree>
    <p:extLst>
      <p:ext uri="{BB962C8B-B14F-4D97-AF65-F5344CB8AC3E}">
        <p14:creationId xmlns:p14="http://schemas.microsoft.com/office/powerpoint/2010/main" val="12507847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indhold 1">
            <a:extLst>
              <a:ext uri="{FF2B5EF4-FFF2-40B4-BE49-F238E27FC236}">
                <a16:creationId xmlns:a16="http://schemas.microsoft.com/office/drawing/2014/main" id="{F71422FC-D5EF-423D-9886-91604C16FA25}"/>
              </a:ext>
            </a:extLst>
          </p:cNvPr>
          <p:cNvSpPr>
            <a:spLocks noGrp="1"/>
          </p:cNvSpPr>
          <p:nvPr>
            <p:ph idx="1"/>
          </p:nvPr>
        </p:nvSpPr>
        <p:spPr>
          <a:xfrm>
            <a:off x="1686910" y="1657205"/>
            <a:ext cx="4364633" cy="4440928"/>
          </a:xfrm>
        </p:spPr>
        <p:txBody>
          <a:bodyPr/>
          <a:lstStyle/>
          <a:p>
            <a:r>
              <a:rPr lang="da-DK" dirty="0"/>
              <a:t>Med </a:t>
            </a:r>
            <a:r>
              <a:rPr lang="da-DK" dirty="0" err="1"/>
              <a:t>shape-outside</a:t>
            </a:r>
            <a:r>
              <a:rPr lang="da-DK" dirty="0"/>
              <a:t> </a:t>
            </a:r>
            <a:r>
              <a:rPr lang="da-DK" dirty="0" err="1"/>
              <a:t>propertien</a:t>
            </a:r>
            <a:r>
              <a:rPr lang="da-DK" dirty="0"/>
              <a:t>, kan du sammen med </a:t>
            </a:r>
            <a:r>
              <a:rPr lang="da-DK" dirty="0" err="1"/>
              <a:t>float-propertien</a:t>
            </a:r>
            <a:r>
              <a:rPr lang="da-DK" dirty="0"/>
              <a:t> angive, hvordan tekst skal ”</a:t>
            </a:r>
            <a:r>
              <a:rPr lang="da-DK" dirty="0" err="1"/>
              <a:t>wrappe</a:t>
            </a:r>
            <a:r>
              <a:rPr lang="da-DK" dirty="0"/>
              <a:t>” i forhold til fx et billede</a:t>
            </a:r>
          </a:p>
          <a:p>
            <a:r>
              <a:rPr lang="da-DK" dirty="0"/>
              <a:t>Du bruger de samme figur-definitioner som i </a:t>
            </a:r>
            <a:r>
              <a:rPr lang="da-DK" dirty="0" err="1"/>
              <a:t>clip-path</a:t>
            </a:r>
            <a:endParaRPr lang="da-DK" dirty="0"/>
          </a:p>
          <a:p>
            <a:r>
              <a:rPr lang="da-DK" dirty="0"/>
              <a:t>Se mere om, hvordan det kan bruges i YouTube-videoen: </a:t>
            </a:r>
            <a:r>
              <a:rPr lang="en-US" b="1" dirty="0">
                <a:hlinkClick r:id="rId2"/>
              </a:rPr>
              <a:t>Wrap text around any image or shape that you want!</a:t>
            </a:r>
            <a:endParaRPr lang="en-US" b="1" dirty="0"/>
          </a:p>
        </p:txBody>
      </p:sp>
      <p:sp>
        <p:nvSpPr>
          <p:cNvPr id="3" name="Titel 2">
            <a:extLst>
              <a:ext uri="{FF2B5EF4-FFF2-40B4-BE49-F238E27FC236}">
                <a16:creationId xmlns:a16="http://schemas.microsoft.com/office/drawing/2014/main" id="{875C11F0-BFB9-4B10-AB80-5F2DF2419E98}"/>
              </a:ext>
            </a:extLst>
          </p:cNvPr>
          <p:cNvSpPr>
            <a:spLocks noGrp="1"/>
          </p:cNvSpPr>
          <p:nvPr>
            <p:ph type="title"/>
          </p:nvPr>
        </p:nvSpPr>
        <p:spPr/>
        <p:txBody>
          <a:bodyPr/>
          <a:lstStyle/>
          <a:p>
            <a:r>
              <a:rPr lang="da-DK" dirty="0" err="1"/>
              <a:t>Shape-outside</a:t>
            </a:r>
            <a:endParaRPr lang="da-DK" dirty="0"/>
          </a:p>
        </p:txBody>
      </p:sp>
      <p:sp>
        <p:nvSpPr>
          <p:cNvPr id="4" name="Pladsholder til slidenummer 3">
            <a:extLst>
              <a:ext uri="{FF2B5EF4-FFF2-40B4-BE49-F238E27FC236}">
                <a16:creationId xmlns:a16="http://schemas.microsoft.com/office/drawing/2014/main" id="{FDAA38FD-9E3F-4BBA-8AA3-3C3CF0F49371}"/>
              </a:ext>
            </a:extLst>
          </p:cNvPr>
          <p:cNvSpPr>
            <a:spLocks noGrp="1"/>
          </p:cNvSpPr>
          <p:nvPr>
            <p:ph type="sldNum" sz="quarter" idx="10"/>
          </p:nvPr>
        </p:nvSpPr>
        <p:spPr/>
        <p:txBody>
          <a:bodyPr/>
          <a:lstStyle/>
          <a:p>
            <a:pPr marL="180975" indent="-180975"/>
            <a:r>
              <a:rPr lang="en-GB"/>
              <a:t>Side </a:t>
            </a:r>
            <a:fld id="{EDB0DC35-459C-3B4E-A4B1-B3E8F3307FCE}" type="slidenum">
              <a:rPr lang="en-DK" smtClean="0"/>
              <a:pPr marL="180975" indent="-180975"/>
              <a:t>12</a:t>
            </a:fld>
            <a:endParaRPr lang="en-DK"/>
          </a:p>
        </p:txBody>
      </p:sp>
      <p:pic>
        <p:nvPicPr>
          <p:cNvPr id="1028" name="Picture 4" descr="Wrapping Text With CSS Shapes (Shape-Outside)">
            <a:extLst>
              <a:ext uri="{FF2B5EF4-FFF2-40B4-BE49-F238E27FC236}">
                <a16:creationId xmlns:a16="http://schemas.microsoft.com/office/drawing/2014/main" id="{658BA367-4FF4-4DDA-BFCC-A92F7F78E18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0590"/>
          <a:stretch/>
        </p:blipFill>
        <p:spPr bwMode="auto">
          <a:xfrm>
            <a:off x="6140458" y="1657205"/>
            <a:ext cx="4685492" cy="4440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7025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6E71129-FB16-4E33-B1E3-41310CC02FF6}"/>
              </a:ext>
            </a:extLst>
          </p:cNvPr>
          <p:cNvSpPr>
            <a:spLocks noGrp="1"/>
          </p:cNvSpPr>
          <p:nvPr>
            <p:ph type="title"/>
          </p:nvPr>
        </p:nvSpPr>
        <p:spPr/>
        <p:txBody>
          <a:bodyPr/>
          <a:lstStyle/>
          <a:p>
            <a:r>
              <a:rPr lang="da-DK" dirty="0"/>
              <a:t>CSS </a:t>
            </a:r>
            <a:r>
              <a:rPr lang="da-DK" dirty="0" err="1"/>
              <a:t>Prefixes</a:t>
            </a:r>
            <a:endParaRPr lang="da-DK" dirty="0"/>
          </a:p>
        </p:txBody>
      </p:sp>
      <p:sp>
        <p:nvSpPr>
          <p:cNvPr id="3" name="Pladsholder til indhold 2">
            <a:extLst>
              <a:ext uri="{FF2B5EF4-FFF2-40B4-BE49-F238E27FC236}">
                <a16:creationId xmlns:a16="http://schemas.microsoft.com/office/drawing/2014/main" id="{F8ABC909-F737-41BD-A7E7-470F51AA93DE}"/>
              </a:ext>
            </a:extLst>
          </p:cNvPr>
          <p:cNvSpPr>
            <a:spLocks noGrp="1"/>
          </p:cNvSpPr>
          <p:nvPr>
            <p:ph sz="half" idx="1"/>
          </p:nvPr>
        </p:nvSpPr>
        <p:spPr/>
        <p:txBody>
          <a:bodyPr/>
          <a:lstStyle/>
          <a:p>
            <a:r>
              <a:rPr lang="da-DK" dirty="0"/>
              <a:t>Da gamle browsere ikke kender al CSS3 kode, skal man benytte </a:t>
            </a:r>
            <a:r>
              <a:rPr lang="da-DK" dirty="0" err="1"/>
              <a:t>prefixes</a:t>
            </a:r>
            <a:r>
              <a:rPr lang="da-DK" dirty="0"/>
              <a:t> for at sikre, at gamle browsere også kan forstå ens kode</a:t>
            </a:r>
          </a:p>
          <a:p>
            <a:r>
              <a:rPr lang="da-DK" dirty="0"/>
              <a:t>Man skal benytte følgende </a:t>
            </a:r>
            <a:r>
              <a:rPr lang="da-DK" dirty="0" err="1"/>
              <a:t>prefixes</a:t>
            </a:r>
            <a:r>
              <a:rPr lang="da-DK" dirty="0"/>
              <a:t>:</a:t>
            </a:r>
          </a:p>
          <a:p>
            <a:pPr lvl="1"/>
            <a:r>
              <a:rPr lang="da-DK" dirty="0"/>
              <a:t>-</a:t>
            </a:r>
            <a:r>
              <a:rPr lang="da-DK" dirty="0" err="1"/>
              <a:t>webkit</a:t>
            </a:r>
            <a:r>
              <a:rPr lang="da-DK" dirty="0"/>
              <a:t>- til Android, Chrome, iOS og Safari</a:t>
            </a:r>
          </a:p>
          <a:p>
            <a:pPr lvl="1"/>
            <a:r>
              <a:rPr lang="da-DK" dirty="0"/>
              <a:t>-</a:t>
            </a:r>
            <a:r>
              <a:rPr lang="da-DK" dirty="0" err="1"/>
              <a:t>moz</a:t>
            </a:r>
            <a:r>
              <a:rPr lang="da-DK" dirty="0"/>
              <a:t>- til Firefox</a:t>
            </a:r>
          </a:p>
          <a:p>
            <a:pPr lvl="1"/>
            <a:r>
              <a:rPr lang="da-DK" dirty="0"/>
              <a:t>-ms- til Internet Explorer</a:t>
            </a:r>
          </a:p>
          <a:p>
            <a:pPr lvl="1"/>
            <a:r>
              <a:rPr lang="da-DK" dirty="0"/>
              <a:t>-o- til Opera</a:t>
            </a:r>
          </a:p>
        </p:txBody>
      </p:sp>
      <p:sp>
        <p:nvSpPr>
          <p:cNvPr id="4" name="Pladsholder til slidenummer 3">
            <a:extLst>
              <a:ext uri="{FF2B5EF4-FFF2-40B4-BE49-F238E27FC236}">
                <a16:creationId xmlns:a16="http://schemas.microsoft.com/office/drawing/2014/main" id="{C8A5D385-1392-4B6B-A6A1-ABC58D090CEA}"/>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2</a:t>
            </a:fld>
            <a:endParaRPr lang="da-DK" dirty="0"/>
          </a:p>
        </p:txBody>
      </p:sp>
      <p:sp>
        <p:nvSpPr>
          <p:cNvPr id="6" name="Pladsholder til tekst 5">
            <a:extLst>
              <a:ext uri="{FF2B5EF4-FFF2-40B4-BE49-F238E27FC236}">
                <a16:creationId xmlns:a16="http://schemas.microsoft.com/office/drawing/2014/main" id="{1D09DF33-76B3-4326-9B6E-CAC8BBDC92B5}"/>
              </a:ext>
            </a:extLst>
          </p:cNvPr>
          <p:cNvSpPr>
            <a:spLocks noGrp="1"/>
          </p:cNvSpPr>
          <p:nvPr>
            <p:ph type="body" sz="quarter" idx="12"/>
          </p:nvPr>
        </p:nvSpPr>
        <p:spPr/>
        <p:txBody>
          <a:bodyPr/>
          <a:lstStyle/>
          <a:p>
            <a:endParaRPr lang="da-DK"/>
          </a:p>
        </p:txBody>
      </p:sp>
      <p:pic>
        <p:nvPicPr>
          <p:cNvPr id="14" name="Pladsholder til billede 13">
            <a:extLst>
              <a:ext uri="{FF2B5EF4-FFF2-40B4-BE49-F238E27FC236}">
                <a16:creationId xmlns:a16="http://schemas.microsoft.com/office/drawing/2014/main" id="{5FA15CF1-8C04-4398-A195-E08100DCD195}"/>
              </a:ext>
            </a:extLst>
          </p:cNvPr>
          <p:cNvPicPr>
            <a:picLocks noGrp="1" noChangeAspect="1"/>
          </p:cNvPicPr>
          <p:nvPr>
            <p:ph type="pic" sz="quarter" idx="10"/>
          </p:nvPr>
        </p:nvPicPr>
        <p:blipFill>
          <a:blip r:embed="rId2"/>
          <a:srcRect t="297" b="297"/>
          <a:stretch>
            <a:fillRect/>
          </a:stretch>
        </p:blipFill>
        <p:spPr/>
      </p:pic>
    </p:spTree>
    <p:extLst>
      <p:ext uri="{BB962C8B-B14F-4D97-AF65-F5344CB8AC3E}">
        <p14:creationId xmlns:p14="http://schemas.microsoft.com/office/powerpoint/2010/main" val="954429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70E58B-9B06-4FC3-BFDA-4B38136F9AD7}"/>
              </a:ext>
            </a:extLst>
          </p:cNvPr>
          <p:cNvSpPr>
            <a:spLocks noGrp="1"/>
          </p:cNvSpPr>
          <p:nvPr>
            <p:ph type="title"/>
          </p:nvPr>
        </p:nvSpPr>
        <p:spPr/>
        <p:txBody>
          <a:bodyPr/>
          <a:lstStyle/>
          <a:p>
            <a:r>
              <a:rPr lang="da-DK" dirty="0"/>
              <a:t>CSS </a:t>
            </a:r>
            <a:r>
              <a:rPr lang="da-DK" dirty="0" err="1"/>
              <a:t>Prefixes</a:t>
            </a:r>
            <a:endParaRPr lang="da-DK" dirty="0"/>
          </a:p>
        </p:txBody>
      </p:sp>
      <p:sp>
        <p:nvSpPr>
          <p:cNvPr id="3" name="Pladsholder til slidenummer 2">
            <a:extLst>
              <a:ext uri="{FF2B5EF4-FFF2-40B4-BE49-F238E27FC236}">
                <a16:creationId xmlns:a16="http://schemas.microsoft.com/office/drawing/2014/main" id="{33FEFD01-EE39-4769-8108-C95C82947898}"/>
              </a:ext>
            </a:extLst>
          </p:cNvPr>
          <p:cNvSpPr>
            <a:spLocks noGrp="1"/>
          </p:cNvSpPr>
          <p:nvPr>
            <p:ph type="sldNum" sz="quarter" idx="10"/>
          </p:nvPr>
        </p:nvSpPr>
        <p:spPr/>
        <p:txBody>
          <a:bodyPr/>
          <a:lstStyle/>
          <a:p>
            <a:pPr marL="180975" indent="-180975"/>
            <a:r>
              <a:rPr lang="en-GB"/>
              <a:t>Side </a:t>
            </a:r>
            <a:fld id="{EDB0DC35-459C-3B4E-A4B1-B3E8F3307FCE}" type="slidenum">
              <a:rPr lang="en-DK" smtClean="0"/>
              <a:pPr marL="180975" indent="-180975"/>
              <a:t>3</a:t>
            </a:fld>
            <a:endParaRPr lang="en-DK"/>
          </a:p>
        </p:txBody>
      </p:sp>
      <p:sp>
        <p:nvSpPr>
          <p:cNvPr id="4" name="Pladsholder til indhold 3">
            <a:extLst>
              <a:ext uri="{FF2B5EF4-FFF2-40B4-BE49-F238E27FC236}">
                <a16:creationId xmlns:a16="http://schemas.microsoft.com/office/drawing/2014/main" id="{9A738984-A648-4983-A62F-6827D7F28A2C}"/>
              </a:ext>
            </a:extLst>
          </p:cNvPr>
          <p:cNvSpPr>
            <a:spLocks noGrp="1"/>
          </p:cNvSpPr>
          <p:nvPr>
            <p:ph sz="half" idx="1"/>
          </p:nvPr>
        </p:nvSpPr>
        <p:spPr>
          <a:xfrm>
            <a:off x="1686909" y="1657205"/>
            <a:ext cx="5779015" cy="4440928"/>
          </a:xfrm>
        </p:spPr>
        <p:txBody>
          <a:bodyPr/>
          <a:lstStyle/>
          <a:p>
            <a:r>
              <a:rPr lang="da-DK" dirty="0"/>
              <a:t>Herefter skal man sørge for at angive </a:t>
            </a:r>
            <a:r>
              <a:rPr lang="da-DK" dirty="0" err="1"/>
              <a:t>prefixet</a:t>
            </a:r>
            <a:r>
              <a:rPr lang="da-DK" dirty="0"/>
              <a:t> til alle de browsere, man vil supportere med sin kode – og så koden uden </a:t>
            </a:r>
            <a:r>
              <a:rPr lang="da-DK" dirty="0" err="1"/>
              <a:t>prefix</a:t>
            </a:r>
            <a:r>
              <a:rPr lang="da-DK" dirty="0"/>
              <a:t> til sidst</a:t>
            </a:r>
            <a:br>
              <a:rPr lang="da-DK" dirty="0"/>
            </a:br>
            <a:br>
              <a:rPr lang="da-DK" dirty="0"/>
            </a:br>
            <a:r>
              <a:rPr lang="da-DK" dirty="0"/>
              <a:t>-</a:t>
            </a:r>
            <a:r>
              <a:rPr lang="da-DK" dirty="0" err="1"/>
              <a:t>webkit</a:t>
            </a:r>
            <a:r>
              <a:rPr lang="da-DK" dirty="0"/>
              <a:t>-transition: all 4s </a:t>
            </a:r>
            <a:r>
              <a:rPr lang="da-DK" dirty="0" err="1"/>
              <a:t>ease</a:t>
            </a:r>
            <a:r>
              <a:rPr lang="da-DK" dirty="0"/>
              <a:t>;</a:t>
            </a:r>
            <a:br>
              <a:rPr lang="da-DK" dirty="0"/>
            </a:br>
            <a:r>
              <a:rPr lang="da-DK" dirty="0"/>
              <a:t>-</a:t>
            </a:r>
            <a:r>
              <a:rPr lang="da-DK" dirty="0" err="1"/>
              <a:t>moz</a:t>
            </a:r>
            <a:r>
              <a:rPr lang="da-DK" dirty="0"/>
              <a:t>-transition: all 4s </a:t>
            </a:r>
            <a:r>
              <a:rPr lang="da-DK" dirty="0" err="1"/>
              <a:t>ease</a:t>
            </a:r>
            <a:r>
              <a:rPr lang="da-DK" dirty="0"/>
              <a:t>;</a:t>
            </a:r>
            <a:br>
              <a:rPr lang="da-DK" dirty="0"/>
            </a:br>
            <a:r>
              <a:rPr lang="da-DK" dirty="0"/>
              <a:t>-ms-transition: all 4s </a:t>
            </a:r>
            <a:r>
              <a:rPr lang="da-DK" dirty="0" err="1"/>
              <a:t>ease</a:t>
            </a:r>
            <a:r>
              <a:rPr lang="da-DK" dirty="0"/>
              <a:t>;</a:t>
            </a:r>
            <a:br>
              <a:rPr lang="da-DK" dirty="0"/>
            </a:br>
            <a:r>
              <a:rPr lang="da-DK" dirty="0"/>
              <a:t>-o-transition: all 4s </a:t>
            </a:r>
            <a:r>
              <a:rPr lang="da-DK" dirty="0" err="1"/>
              <a:t>ease</a:t>
            </a:r>
            <a:r>
              <a:rPr lang="da-DK" dirty="0"/>
              <a:t>;</a:t>
            </a:r>
            <a:br>
              <a:rPr lang="da-DK" dirty="0"/>
            </a:br>
            <a:r>
              <a:rPr lang="da-DK" dirty="0"/>
              <a:t>transition: all 4s </a:t>
            </a:r>
            <a:r>
              <a:rPr lang="da-DK" dirty="0" err="1"/>
              <a:t>ease</a:t>
            </a:r>
            <a:r>
              <a:rPr lang="da-DK" dirty="0"/>
              <a:t>;</a:t>
            </a:r>
          </a:p>
          <a:p>
            <a:r>
              <a:rPr lang="da-DK" dirty="0"/>
              <a:t>Hvis du er i tvivl om, om en </a:t>
            </a:r>
            <a:r>
              <a:rPr lang="da-DK" dirty="0" err="1"/>
              <a:t>property</a:t>
            </a:r>
            <a:r>
              <a:rPr lang="da-DK" dirty="0"/>
              <a:t> kræver et </a:t>
            </a:r>
            <a:r>
              <a:rPr lang="da-DK" dirty="0" err="1"/>
              <a:t>prefix</a:t>
            </a:r>
            <a:r>
              <a:rPr lang="da-DK" dirty="0"/>
              <a:t>, kan du altid gå ind på siden CanIUse.com for at se i hvilke browsere og versioner en </a:t>
            </a:r>
            <a:r>
              <a:rPr lang="da-DK" dirty="0" err="1"/>
              <a:t>property</a:t>
            </a:r>
            <a:r>
              <a:rPr lang="da-DK" dirty="0"/>
              <a:t> virker</a:t>
            </a:r>
          </a:p>
        </p:txBody>
      </p:sp>
      <p:sp>
        <p:nvSpPr>
          <p:cNvPr id="5" name="Pladsholder til indhold 4">
            <a:extLst>
              <a:ext uri="{FF2B5EF4-FFF2-40B4-BE49-F238E27FC236}">
                <a16:creationId xmlns:a16="http://schemas.microsoft.com/office/drawing/2014/main" id="{0A45CABC-2E5A-4E2C-B509-351057681058}"/>
              </a:ext>
            </a:extLst>
          </p:cNvPr>
          <p:cNvSpPr>
            <a:spLocks noGrp="1"/>
          </p:cNvSpPr>
          <p:nvPr>
            <p:ph sz="half" idx="2"/>
          </p:nvPr>
        </p:nvSpPr>
        <p:spPr>
          <a:xfrm>
            <a:off x="7978390" y="1657205"/>
            <a:ext cx="3516924" cy="4440928"/>
          </a:xfrm>
        </p:spPr>
        <p:txBody>
          <a:bodyPr>
            <a:normAutofit/>
          </a:bodyPr>
          <a:lstStyle/>
          <a:p>
            <a:pPr marL="0" indent="0">
              <a:spcBef>
                <a:spcPts val="600"/>
              </a:spcBef>
              <a:buNone/>
            </a:pPr>
            <a:r>
              <a:rPr lang="da-DK" sz="1400" dirty="0">
                <a:latin typeface="Courier New" panose="02070309020205020404" pitchFamily="49" charset="0"/>
                <a:cs typeface="Courier New" panose="02070309020205020404" pitchFamily="49" charset="0"/>
              </a:rPr>
              <a:t>.</a:t>
            </a:r>
            <a:r>
              <a:rPr lang="da-DK" sz="1400" dirty="0" err="1">
                <a:latin typeface="Courier New" panose="02070309020205020404" pitchFamily="49" charset="0"/>
                <a:cs typeface="Courier New" panose="02070309020205020404" pitchFamily="49" charset="0"/>
              </a:rPr>
              <a:t>gridcontainer</a:t>
            </a:r>
            <a:endParaRPr lang="da-DK" sz="1400" dirty="0">
              <a:latin typeface="Courier New" panose="02070309020205020404" pitchFamily="49" charset="0"/>
              <a:cs typeface="Courier New" panose="02070309020205020404" pitchFamily="49" charset="0"/>
            </a:endParaRPr>
          </a:p>
          <a:p>
            <a:pPr marL="0" indent="0">
              <a:spcBef>
                <a:spcPts val="600"/>
              </a:spcBef>
              <a:buNone/>
            </a:pPr>
            <a:r>
              <a:rPr lang="da-DK" sz="1400" dirty="0">
                <a:latin typeface="Courier New" panose="02070309020205020404" pitchFamily="49" charset="0"/>
                <a:cs typeface="Courier New" panose="02070309020205020404" pitchFamily="49" charset="0"/>
              </a:rPr>
              <a:t>{</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width</a:t>
            </a:r>
            <a:r>
              <a:rPr lang="da-DK" sz="1400" dirty="0">
                <a:latin typeface="Courier New" panose="02070309020205020404" pitchFamily="49" charset="0"/>
                <a:cs typeface="Courier New" panose="02070309020205020404" pitchFamily="49" charset="0"/>
              </a:rPr>
              <a:t>: 100vw;</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height</a:t>
            </a:r>
            <a:r>
              <a:rPr lang="da-DK" sz="1400" dirty="0">
                <a:latin typeface="Courier New" panose="02070309020205020404" pitchFamily="49" charset="0"/>
                <a:cs typeface="Courier New" panose="02070309020205020404" pitchFamily="49" charset="0"/>
              </a:rPr>
              <a:t>: 100vh;</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color</a:t>
            </a: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hsl</a:t>
            </a:r>
            <a:r>
              <a:rPr lang="da-DK" sz="1400" dirty="0">
                <a:latin typeface="Courier New" panose="02070309020205020404" pitchFamily="49" charset="0"/>
                <a:cs typeface="Courier New" panose="02070309020205020404" pitchFamily="49" charset="0"/>
              </a:rPr>
              <a:t>(209, 10%, 100%);</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display: -ms-</a:t>
            </a:r>
            <a:r>
              <a:rPr lang="da-DK" sz="1400" dirty="0" err="1">
                <a:latin typeface="Courier New" panose="02070309020205020404" pitchFamily="49" charset="0"/>
                <a:cs typeface="Courier New" panose="02070309020205020404" pitchFamily="49" charset="0"/>
              </a:rPr>
              <a:t>grid</a:t>
            </a:r>
            <a:r>
              <a:rPr lang="da-DK" sz="1400" dirty="0">
                <a:latin typeface="Courier New" panose="02070309020205020404" pitchFamily="49" charset="0"/>
                <a:cs typeface="Courier New" panose="02070309020205020404" pitchFamily="49" charset="0"/>
              </a:rPr>
              <a:t>;</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display: </a:t>
            </a:r>
            <a:r>
              <a:rPr lang="da-DK" sz="1400" dirty="0" err="1">
                <a:latin typeface="Courier New" panose="02070309020205020404" pitchFamily="49" charset="0"/>
                <a:cs typeface="Courier New" panose="02070309020205020404" pitchFamily="49" charset="0"/>
              </a:rPr>
              <a:t>grid</a:t>
            </a:r>
            <a:r>
              <a:rPr lang="da-DK" sz="1400" dirty="0">
                <a:latin typeface="Courier New" panose="02070309020205020404" pitchFamily="49" charset="0"/>
                <a:cs typeface="Courier New" panose="02070309020205020404" pitchFamily="49" charset="0"/>
              </a:rPr>
              <a:t>;</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-ms-</a:t>
            </a:r>
            <a:r>
              <a:rPr lang="da-DK" sz="1400" dirty="0" err="1">
                <a:latin typeface="Courier New" panose="02070309020205020404" pitchFamily="49" charset="0"/>
                <a:cs typeface="Courier New" panose="02070309020205020404" pitchFamily="49" charset="0"/>
              </a:rPr>
              <a:t>grid</a:t>
            </a:r>
            <a:r>
              <a:rPr lang="da-DK" sz="1400" dirty="0">
                <a:latin typeface="Courier New" panose="02070309020205020404" pitchFamily="49" charset="0"/>
                <a:cs typeface="Courier New" panose="02070309020205020404" pitchFamily="49" charset="0"/>
              </a:rPr>
              <a:t>-columns: 1fr;</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grid</a:t>
            </a:r>
            <a:r>
              <a:rPr lang="da-DK" sz="1400" dirty="0">
                <a:latin typeface="Courier New" panose="02070309020205020404" pitchFamily="49" charset="0"/>
                <a:cs typeface="Courier New" panose="02070309020205020404" pitchFamily="49" charset="0"/>
              </a:rPr>
              <a:t>-template-columns: 1fr;</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grid</a:t>
            </a:r>
            <a:r>
              <a:rPr lang="da-DK" sz="1400" dirty="0">
                <a:latin typeface="Courier New" panose="02070309020205020404" pitchFamily="49" charset="0"/>
                <a:cs typeface="Courier New" panose="02070309020205020404" pitchFamily="49" charset="0"/>
              </a:rPr>
              <a:t>-template-</a:t>
            </a:r>
            <a:r>
              <a:rPr lang="da-DK" sz="1400" dirty="0" err="1">
                <a:latin typeface="Courier New" panose="02070309020205020404" pitchFamily="49" charset="0"/>
                <a:cs typeface="Courier New" panose="02070309020205020404" pitchFamily="49" charset="0"/>
              </a:rPr>
              <a:t>areas</a:t>
            </a:r>
            <a:r>
              <a:rPr lang="da-DK" sz="1400" dirty="0">
                <a:latin typeface="Courier New" panose="02070309020205020404" pitchFamily="49" charset="0"/>
                <a:cs typeface="Courier New" panose="02070309020205020404" pitchFamily="49" charset="0"/>
              </a:rPr>
              <a:t>:</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”header”</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”nav”</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main</a:t>
            </a:r>
            <a:r>
              <a:rPr lang="da-DK" sz="1400" dirty="0">
                <a:latin typeface="Courier New" panose="02070309020205020404" pitchFamily="49" charset="0"/>
                <a:cs typeface="Courier New" panose="02070309020205020404" pitchFamily="49" charset="0"/>
              </a:rPr>
              <a:t>”</a:t>
            </a:r>
          </a:p>
          <a:p>
            <a:pPr marL="0" indent="0" defTabSz="452438">
              <a:spcBef>
                <a:spcPts val="600"/>
              </a:spcBef>
              <a:buNone/>
            </a:pP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footer</a:t>
            </a:r>
            <a:r>
              <a:rPr lang="da-DK" sz="1400" dirty="0">
                <a:latin typeface="Courier New" panose="02070309020205020404" pitchFamily="49" charset="0"/>
                <a:cs typeface="Courier New" panose="02070309020205020404" pitchFamily="49" charset="0"/>
              </a:rPr>
              <a:t>”;</a:t>
            </a:r>
          </a:p>
          <a:p>
            <a:pPr marL="0" indent="0" defTabSz="452438">
              <a:spcBef>
                <a:spcPts val="600"/>
              </a:spcBef>
              <a:buNone/>
            </a:pPr>
            <a:r>
              <a:rPr lang="da-DK" sz="14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19581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indhold 1">
            <a:extLst>
              <a:ext uri="{FF2B5EF4-FFF2-40B4-BE49-F238E27FC236}">
                <a16:creationId xmlns:a16="http://schemas.microsoft.com/office/drawing/2014/main" id="{02775B9A-1DF4-4720-9356-4D0B074C4776}"/>
              </a:ext>
            </a:extLst>
          </p:cNvPr>
          <p:cNvSpPr>
            <a:spLocks noGrp="1"/>
          </p:cNvSpPr>
          <p:nvPr>
            <p:ph idx="1"/>
          </p:nvPr>
        </p:nvSpPr>
        <p:spPr>
          <a:xfrm>
            <a:off x="7908053" y="1448656"/>
            <a:ext cx="3094891" cy="4649477"/>
          </a:xfrm>
        </p:spPr>
        <p:txBody>
          <a:bodyPr>
            <a:normAutofit lnSpcReduction="10000"/>
          </a:bodyPr>
          <a:lstStyle/>
          <a:p>
            <a:r>
              <a:rPr lang="da-DK" dirty="0"/>
              <a:t>På CanIUse.com kan du se, hvilke browsere, der understøtter den aktuelle </a:t>
            </a:r>
            <a:r>
              <a:rPr lang="da-DK" dirty="0" err="1"/>
              <a:t>property</a:t>
            </a:r>
            <a:endParaRPr lang="da-DK" dirty="0"/>
          </a:p>
          <a:p>
            <a:pPr lvl="1"/>
            <a:r>
              <a:rPr lang="da-DK" dirty="0"/>
              <a:t>Grøn = understøtter</a:t>
            </a:r>
          </a:p>
          <a:p>
            <a:pPr lvl="1"/>
            <a:r>
              <a:rPr lang="da-DK" dirty="0"/>
              <a:t>Grå = usikkert</a:t>
            </a:r>
          </a:p>
          <a:p>
            <a:pPr lvl="1"/>
            <a:r>
              <a:rPr lang="da-DK" dirty="0"/>
              <a:t>Rød = understøtter ikke</a:t>
            </a:r>
          </a:p>
          <a:p>
            <a:r>
              <a:rPr lang="da-DK" dirty="0"/>
              <a:t>Hvis du holder musen over en browserversion, kan du se, om du skal bruge et </a:t>
            </a:r>
            <a:r>
              <a:rPr lang="da-DK" dirty="0" err="1"/>
              <a:t>prefix</a:t>
            </a:r>
            <a:r>
              <a:rPr lang="da-DK" dirty="0"/>
              <a:t> og hvor mange, der bruger browseren i denne eller disse versioner på verdensplan</a:t>
            </a:r>
          </a:p>
          <a:p>
            <a:endParaRPr lang="da-DK" dirty="0"/>
          </a:p>
        </p:txBody>
      </p:sp>
      <p:sp>
        <p:nvSpPr>
          <p:cNvPr id="3" name="Titel 2">
            <a:extLst>
              <a:ext uri="{FF2B5EF4-FFF2-40B4-BE49-F238E27FC236}">
                <a16:creationId xmlns:a16="http://schemas.microsoft.com/office/drawing/2014/main" id="{9151B399-D51E-4ACA-BB87-90C280BC97B6}"/>
              </a:ext>
            </a:extLst>
          </p:cNvPr>
          <p:cNvSpPr>
            <a:spLocks noGrp="1"/>
          </p:cNvSpPr>
          <p:nvPr>
            <p:ph type="title"/>
          </p:nvPr>
        </p:nvSpPr>
        <p:spPr/>
        <p:txBody>
          <a:bodyPr/>
          <a:lstStyle/>
          <a:p>
            <a:r>
              <a:rPr lang="da-DK" dirty="0"/>
              <a:t>CSS </a:t>
            </a:r>
            <a:r>
              <a:rPr lang="da-DK" dirty="0" err="1"/>
              <a:t>Prefixes</a:t>
            </a:r>
            <a:endParaRPr lang="da-DK" dirty="0"/>
          </a:p>
        </p:txBody>
      </p:sp>
      <p:sp>
        <p:nvSpPr>
          <p:cNvPr id="4" name="Pladsholder til slidenummer 3">
            <a:extLst>
              <a:ext uri="{FF2B5EF4-FFF2-40B4-BE49-F238E27FC236}">
                <a16:creationId xmlns:a16="http://schemas.microsoft.com/office/drawing/2014/main" id="{4A820C32-1614-46F3-89B1-160D088BCF4C}"/>
              </a:ext>
            </a:extLst>
          </p:cNvPr>
          <p:cNvSpPr>
            <a:spLocks noGrp="1"/>
          </p:cNvSpPr>
          <p:nvPr>
            <p:ph type="sldNum" sz="quarter" idx="10"/>
          </p:nvPr>
        </p:nvSpPr>
        <p:spPr/>
        <p:txBody>
          <a:bodyPr/>
          <a:lstStyle/>
          <a:p>
            <a:pPr marL="180975" indent="-180975"/>
            <a:r>
              <a:rPr lang="en-GB"/>
              <a:t>Side </a:t>
            </a:r>
            <a:fld id="{EDB0DC35-459C-3B4E-A4B1-B3E8F3307FCE}" type="slidenum">
              <a:rPr lang="en-DK" smtClean="0"/>
              <a:pPr marL="180975" indent="-180975"/>
              <a:t>4</a:t>
            </a:fld>
            <a:endParaRPr lang="en-DK"/>
          </a:p>
        </p:txBody>
      </p:sp>
      <p:pic>
        <p:nvPicPr>
          <p:cNvPr id="8" name="Pladsholder til billede 14">
            <a:extLst>
              <a:ext uri="{FF2B5EF4-FFF2-40B4-BE49-F238E27FC236}">
                <a16:creationId xmlns:a16="http://schemas.microsoft.com/office/drawing/2014/main" id="{675C1CCA-8F11-414E-BA17-C0D1296E0D65}"/>
              </a:ext>
            </a:extLst>
          </p:cNvPr>
          <p:cNvPicPr>
            <a:picLocks noChangeAspect="1"/>
          </p:cNvPicPr>
          <p:nvPr/>
        </p:nvPicPr>
        <p:blipFill rotWithShape="1">
          <a:blip r:embed="rId2">
            <a:extLst>
              <a:ext uri="{28A0092B-C50C-407E-A947-70E740481C1C}">
                <a14:useLocalDpi xmlns:a14="http://schemas.microsoft.com/office/drawing/2010/main" val="0"/>
              </a:ext>
            </a:extLst>
          </a:blip>
          <a:srcRect t="871" r="19270" b="871"/>
          <a:stretch/>
        </p:blipFill>
        <p:spPr>
          <a:xfrm>
            <a:off x="1686911" y="1448656"/>
            <a:ext cx="5809159" cy="4712185"/>
          </a:xfrm>
          <a:prstGeom prst="rect">
            <a:avLst/>
          </a:prstGeom>
        </p:spPr>
      </p:pic>
    </p:spTree>
    <p:extLst>
      <p:ext uri="{BB962C8B-B14F-4D97-AF65-F5344CB8AC3E}">
        <p14:creationId xmlns:p14="http://schemas.microsoft.com/office/powerpoint/2010/main" val="1758125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94E26F-93CF-4BB0-8385-FCC442784124}"/>
              </a:ext>
            </a:extLst>
          </p:cNvPr>
          <p:cNvSpPr>
            <a:spLocks noGrp="1"/>
          </p:cNvSpPr>
          <p:nvPr>
            <p:ph type="title"/>
          </p:nvPr>
        </p:nvSpPr>
        <p:spPr/>
        <p:txBody>
          <a:bodyPr/>
          <a:lstStyle/>
          <a:p>
            <a:r>
              <a:rPr lang="da-DK" dirty="0"/>
              <a:t>CSS </a:t>
            </a:r>
            <a:r>
              <a:rPr lang="da-DK" dirty="0" err="1"/>
              <a:t>Prefixes</a:t>
            </a:r>
            <a:endParaRPr lang="da-DK" dirty="0"/>
          </a:p>
        </p:txBody>
      </p:sp>
      <p:sp>
        <p:nvSpPr>
          <p:cNvPr id="3" name="Pladsholder til indhold 2">
            <a:extLst>
              <a:ext uri="{FF2B5EF4-FFF2-40B4-BE49-F238E27FC236}">
                <a16:creationId xmlns:a16="http://schemas.microsoft.com/office/drawing/2014/main" id="{C7CC837C-E7DE-4C89-A806-87E27A0B7214}"/>
              </a:ext>
            </a:extLst>
          </p:cNvPr>
          <p:cNvSpPr>
            <a:spLocks noGrp="1"/>
          </p:cNvSpPr>
          <p:nvPr>
            <p:ph sz="half" idx="1"/>
          </p:nvPr>
        </p:nvSpPr>
        <p:spPr/>
        <p:txBody>
          <a:bodyPr>
            <a:normAutofit/>
          </a:bodyPr>
          <a:lstStyle/>
          <a:p>
            <a:r>
              <a:rPr lang="da-DK" dirty="0"/>
              <a:t>Vær opmærksom på, at der kan være forskel på, hvordan </a:t>
            </a:r>
            <a:r>
              <a:rPr lang="da-DK" dirty="0" err="1"/>
              <a:t>prefixet</a:t>
            </a:r>
            <a:r>
              <a:rPr lang="da-DK" dirty="0"/>
              <a:t> skal anvendes fra </a:t>
            </a:r>
            <a:r>
              <a:rPr lang="da-DK" dirty="0" err="1"/>
              <a:t>property</a:t>
            </a:r>
            <a:r>
              <a:rPr lang="da-DK" dirty="0"/>
              <a:t> til </a:t>
            </a:r>
            <a:r>
              <a:rPr lang="da-DK" dirty="0" err="1"/>
              <a:t>property</a:t>
            </a:r>
            <a:endParaRPr lang="da-DK" dirty="0"/>
          </a:p>
          <a:p>
            <a:r>
              <a:rPr lang="da-DK" dirty="0"/>
              <a:t>På denne side kan du se, hvordan </a:t>
            </a:r>
            <a:r>
              <a:rPr lang="da-DK" dirty="0" err="1"/>
              <a:t>prefixes</a:t>
            </a:r>
            <a:r>
              <a:rPr lang="da-DK" dirty="0"/>
              <a:t> skal anvendes på de mest brugte properties (vær opmærksom på at visse properties ikke er helt up to date): </a:t>
            </a:r>
            <a:r>
              <a:rPr lang="da-DK" dirty="0">
                <a:hlinkClick r:id="rId2"/>
              </a:rPr>
              <a:t>http://shouldiprefix.com/</a:t>
            </a:r>
            <a:r>
              <a:rPr lang="da-DK" dirty="0"/>
              <a:t> </a:t>
            </a:r>
          </a:p>
          <a:p>
            <a:r>
              <a:rPr lang="da-DK" dirty="0"/>
              <a:t>På denne side kan du indtaste din egen kode, og så vil den </a:t>
            </a:r>
            <a:r>
              <a:rPr lang="da-DK" dirty="0" err="1"/>
              <a:t>vha</a:t>
            </a:r>
            <a:r>
              <a:rPr lang="da-DK" dirty="0"/>
              <a:t> CanIUse.com automatisk generere din kode med </a:t>
            </a:r>
            <a:r>
              <a:rPr lang="da-DK" dirty="0" err="1"/>
              <a:t>prefixes</a:t>
            </a:r>
            <a:r>
              <a:rPr lang="da-DK" dirty="0"/>
              <a:t>, så du kan </a:t>
            </a:r>
            <a:r>
              <a:rPr lang="da-DK" dirty="0" err="1"/>
              <a:t>copy</a:t>
            </a:r>
            <a:r>
              <a:rPr lang="da-DK" dirty="0"/>
              <a:t>/</a:t>
            </a:r>
            <a:r>
              <a:rPr lang="da-DK" dirty="0" err="1"/>
              <a:t>paste</a:t>
            </a:r>
            <a:r>
              <a:rPr lang="da-DK" dirty="0"/>
              <a:t> den direkte ind i din fil: </a:t>
            </a:r>
            <a:r>
              <a:rPr lang="da-DK" dirty="0">
                <a:hlinkClick r:id="rId3"/>
              </a:rPr>
              <a:t>https://autoprefixer.github.io/</a:t>
            </a:r>
            <a:r>
              <a:rPr lang="da-DK" dirty="0"/>
              <a:t> </a:t>
            </a:r>
          </a:p>
        </p:txBody>
      </p:sp>
      <p:sp>
        <p:nvSpPr>
          <p:cNvPr id="4" name="Pladsholder til slidenummer 3">
            <a:extLst>
              <a:ext uri="{FF2B5EF4-FFF2-40B4-BE49-F238E27FC236}">
                <a16:creationId xmlns:a16="http://schemas.microsoft.com/office/drawing/2014/main" id="{C035F925-BE58-47DD-B044-59DE975DDD26}"/>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5</a:t>
            </a:fld>
            <a:endParaRPr lang="da-DK" dirty="0"/>
          </a:p>
        </p:txBody>
      </p:sp>
      <p:sp>
        <p:nvSpPr>
          <p:cNvPr id="6" name="Pladsholder til tekst 5">
            <a:extLst>
              <a:ext uri="{FF2B5EF4-FFF2-40B4-BE49-F238E27FC236}">
                <a16:creationId xmlns:a16="http://schemas.microsoft.com/office/drawing/2014/main" id="{BA3407AC-0425-4B9B-BE8F-A3263327D532}"/>
              </a:ext>
            </a:extLst>
          </p:cNvPr>
          <p:cNvSpPr>
            <a:spLocks noGrp="1"/>
          </p:cNvSpPr>
          <p:nvPr>
            <p:ph type="body" sz="quarter" idx="12"/>
          </p:nvPr>
        </p:nvSpPr>
        <p:spPr/>
        <p:txBody>
          <a:bodyPr/>
          <a:lstStyle/>
          <a:p>
            <a:endParaRPr lang="da-DK"/>
          </a:p>
        </p:txBody>
      </p:sp>
      <p:pic>
        <p:nvPicPr>
          <p:cNvPr id="9" name="Pladsholder til billede 8">
            <a:extLst>
              <a:ext uri="{FF2B5EF4-FFF2-40B4-BE49-F238E27FC236}">
                <a16:creationId xmlns:a16="http://schemas.microsoft.com/office/drawing/2014/main" id="{81E17BCD-7246-451E-9FBA-C9152C212A60}"/>
              </a:ext>
            </a:extLst>
          </p:cNvPr>
          <p:cNvPicPr>
            <a:picLocks noGrp="1" noChangeAspect="1"/>
          </p:cNvPicPr>
          <p:nvPr>
            <p:ph type="pic" sz="quarter" idx="10"/>
          </p:nvPr>
        </p:nvPicPr>
        <p:blipFill>
          <a:blip r:embed="rId4"/>
          <a:srcRect t="260" b="260"/>
          <a:stretch>
            <a:fillRect/>
          </a:stretch>
        </p:blipFill>
        <p:spPr/>
      </p:pic>
    </p:spTree>
    <p:extLst>
      <p:ext uri="{BB962C8B-B14F-4D97-AF65-F5344CB8AC3E}">
        <p14:creationId xmlns:p14="http://schemas.microsoft.com/office/powerpoint/2010/main" val="501473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3F4F37D-3F34-4671-979E-F2DA347EEC9C}"/>
              </a:ext>
            </a:extLst>
          </p:cNvPr>
          <p:cNvSpPr>
            <a:spLocks noGrp="1"/>
          </p:cNvSpPr>
          <p:nvPr>
            <p:ph type="title"/>
          </p:nvPr>
        </p:nvSpPr>
        <p:spPr/>
        <p:txBody>
          <a:bodyPr>
            <a:normAutofit/>
          </a:bodyPr>
          <a:lstStyle/>
          <a:p>
            <a:r>
              <a:rPr lang="da-DK" dirty="0"/>
              <a:t>CSS Clip-</a:t>
            </a:r>
            <a:r>
              <a:rPr lang="da-DK" dirty="0" err="1"/>
              <a:t>path</a:t>
            </a:r>
            <a:endParaRPr lang="da-DK" dirty="0"/>
          </a:p>
        </p:txBody>
      </p:sp>
      <p:sp>
        <p:nvSpPr>
          <p:cNvPr id="3" name="Pladsholder til indhold 2">
            <a:extLst>
              <a:ext uri="{FF2B5EF4-FFF2-40B4-BE49-F238E27FC236}">
                <a16:creationId xmlns:a16="http://schemas.microsoft.com/office/drawing/2014/main" id="{A1015221-9DBB-4F04-B077-1C0F37CD76F2}"/>
              </a:ext>
            </a:extLst>
          </p:cNvPr>
          <p:cNvSpPr>
            <a:spLocks noGrp="1"/>
          </p:cNvSpPr>
          <p:nvPr>
            <p:ph sz="half" idx="1"/>
          </p:nvPr>
        </p:nvSpPr>
        <p:spPr/>
        <p:txBody>
          <a:bodyPr>
            <a:normAutofit/>
          </a:bodyPr>
          <a:lstStyle/>
          <a:p>
            <a:r>
              <a:rPr lang="da-DK" dirty="0"/>
              <a:t>Med </a:t>
            </a:r>
            <a:r>
              <a:rPr lang="da-DK" dirty="0" err="1"/>
              <a:t>clip-path</a:t>
            </a:r>
            <a:r>
              <a:rPr lang="da-DK" dirty="0"/>
              <a:t> kan man skære dele af et billede fra</a:t>
            </a:r>
          </a:p>
          <a:p>
            <a:r>
              <a:rPr lang="da-DK" dirty="0"/>
              <a:t>Clip-</a:t>
            </a:r>
            <a:r>
              <a:rPr lang="da-DK" dirty="0" err="1"/>
              <a:t>path</a:t>
            </a:r>
            <a:r>
              <a:rPr lang="da-DK" dirty="0"/>
              <a:t> kan laves i forskellige figurer:</a:t>
            </a:r>
          </a:p>
          <a:p>
            <a:pPr lvl="1"/>
            <a:r>
              <a:rPr lang="da-DK" dirty="0" err="1"/>
              <a:t>Inset</a:t>
            </a:r>
            <a:r>
              <a:rPr lang="da-DK" dirty="0"/>
              <a:t> = giver en rektangel</a:t>
            </a:r>
          </a:p>
          <a:p>
            <a:pPr lvl="1"/>
            <a:r>
              <a:rPr lang="da-DK" dirty="0" err="1"/>
              <a:t>Circle</a:t>
            </a:r>
            <a:r>
              <a:rPr lang="da-DK" dirty="0"/>
              <a:t> = giver en cirkel</a:t>
            </a:r>
          </a:p>
          <a:p>
            <a:pPr lvl="1"/>
            <a:r>
              <a:rPr lang="da-DK" dirty="0"/>
              <a:t>Ellipse = giver en ellipse</a:t>
            </a:r>
          </a:p>
          <a:p>
            <a:pPr lvl="1"/>
            <a:r>
              <a:rPr lang="da-DK" dirty="0"/>
              <a:t>Polygon = giver en mangesidet figur, hvor du selv kan definere kanterne</a:t>
            </a:r>
          </a:p>
          <a:p>
            <a:r>
              <a:rPr lang="da-DK" dirty="0"/>
              <a:t>Da ikke alle gamle browser kan anvende </a:t>
            </a:r>
            <a:r>
              <a:rPr lang="da-DK" dirty="0" err="1"/>
              <a:t>clip-path</a:t>
            </a:r>
            <a:r>
              <a:rPr lang="da-DK" dirty="0"/>
              <a:t> skal man også huske at </a:t>
            </a:r>
            <a:r>
              <a:rPr lang="da-DK" dirty="0" err="1"/>
              <a:t>prefixe</a:t>
            </a:r>
            <a:r>
              <a:rPr lang="da-DK" dirty="0"/>
              <a:t> den, fx:</a:t>
            </a:r>
          </a:p>
          <a:p>
            <a:pPr lvl="1"/>
            <a:r>
              <a:rPr lang="da-DK" dirty="0"/>
              <a:t>-</a:t>
            </a:r>
            <a:r>
              <a:rPr lang="da-DK" dirty="0" err="1"/>
              <a:t>webkit-clip-path</a:t>
            </a:r>
            <a:r>
              <a:rPr lang="da-DK" dirty="0"/>
              <a:t>: </a:t>
            </a:r>
            <a:r>
              <a:rPr lang="da-DK" dirty="0" err="1"/>
              <a:t>inset</a:t>
            </a:r>
            <a:r>
              <a:rPr lang="da-DK" dirty="0"/>
              <a:t>(10% 10% 10% 10%);</a:t>
            </a:r>
          </a:p>
          <a:p>
            <a:pPr marL="0" indent="0">
              <a:buNone/>
            </a:pPr>
            <a:endParaRPr lang="da-DK" dirty="0"/>
          </a:p>
        </p:txBody>
      </p:sp>
      <p:sp>
        <p:nvSpPr>
          <p:cNvPr id="4" name="Pladsholder til slidenummer 3">
            <a:extLst>
              <a:ext uri="{FF2B5EF4-FFF2-40B4-BE49-F238E27FC236}">
                <a16:creationId xmlns:a16="http://schemas.microsoft.com/office/drawing/2014/main" id="{3C42B0B5-F487-43F1-8DAB-833CBB43B2A9}"/>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6</a:t>
            </a:fld>
            <a:endParaRPr lang="en-DK" dirty="0"/>
          </a:p>
        </p:txBody>
      </p:sp>
      <p:sp>
        <p:nvSpPr>
          <p:cNvPr id="6" name="Pladsholder til tekst 5">
            <a:extLst>
              <a:ext uri="{FF2B5EF4-FFF2-40B4-BE49-F238E27FC236}">
                <a16:creationId xmlns:a16="http://schemas.microsoft.com/office/drawing/2014/main" id="{890D4E7B-DED9-4B28-8942-274A4DC5E025}"/>
              </a:ext>
            </a:extLst>
          </p:cNvPr>
          <p:cNvSpPr>
            <a:spLocks noGrp="1"/>
          </p:cNvSpPr>
          <p:nvPr>
            <p:ph type="body" sz="quarter" idx="12"/>
          </p:nvPr>
        </p:nvSpPr>
        <p:spPr/>
        <p:txBody>
          <a:bodyPr/>
          <a:lstStyle/>
          <a:p>
            <a:endParaRPr lang="da-DK"/>
          </a:p>
        </p:txBody>
      </p:sp>
      <p:pic>
        <p:nvPicPr>
          <p:cNvPr id="10" name="Pladsholder til billede 9">
            <a:extLst>
              <a:ext uri="{FF2B5EF4-FFF2-40B4-BE49-F238E27FC236}">
                <a16:creationId xmlns:a16="http://schemas.microsoft.com/office/drawing/2014/main" id="{FDE142D0-840F-4AC1-B4A5-494C06468DB1}"/>
              </a:ext>
            </a:extLst>
          </p:cNvPr>
          <p:cNvPicPr>
            <a:picLocks noGrp="1" noChangeAspect="1"/>
          </p:cNvPicPr>
          <p:nvPr>
            <p:ph type="pic" sz="quarter" idx="10"/>
          </p:nvPr>
        </p:nvPicPr>
        <p:blipFill rotWithShape="1">
          <a:blip r:embed="rId2"/>
          <a:srcRect b="20769"/>
          <a:stretch/>
        </p:blipFill>
        <p:spPr>
          <a:xfrm>
            <a:off x="7483398" y="1237682"/>
            <a:ext cx="3870485" cy="5427524"/>
          </a:xfrm>
        </p:spPr>
      </p:pic>
    </p:spTree>
    <p:extLst>
      <p:ext uri="{BB962C8B-B14F-4D97-AF65-F5344CB8AC3E}">
        <p14:creationId xmlns:p14="http://schemas.microsoft.com/office/powerpoint/2010/main" val="2023845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A3BA32-9B7C-4453-915B-938F7219AF8B}"/>
              </a:ext>
            </a:extLst>
          </p:cNvPr>
          <p:cNvSpPr>
            <a:spLocks noGrp="1"/>
          </p:cNvSpPr>
          <p:nvPr>
            <p:ph type="title"/>
          </p:nvPr>
        </p:nvSpPr>
        <p:spPr/>
        <p:txBody>
          <a:bodyPr/>
          <a:lstStyle/>
          <a:p>
            <a:r>
              <a:rPr lang="da-DK" dirty="0"/>
              <a:t>CSS Clip-</a:t>
            </a:r>
            <a:r>
              <a:rPr lang="da-DK" dirty="0" err="1"/>
              <a:t>path</a:t>
            </a:r>
            <a:r>
              <a:rPr lang="da-DK" dirty="0"/>
              <a:t> </a:t>
            </a:r>
            <a:r>
              <a:rPr lang="da-DK" dirty="0" err="1"/>
              <a:t>inset</a:t>
            </a:r>
            <a:endParaRPr lang="da-DK" dirty="0"/>
          </a:p>
        </p:txBody>
      </p:sp>
      <p:sp>
        <p:nvSpPr>
          <p:cNvPr id="3" name="Pladsholder til indhold 2">
            <a:extLst>
              <a:ext uri="{FF2B5EF4-FFF2-40B4-BE49-F238E27FC236}">
                <a16:creationId xmlns:a16="http://schemas.microsoft.com/office/drawing/2014/main" id="{94EC725C-40C4-4CEB-8547-4E399D7E012A}"/>
              </a:ext>
            </a:extLst>
          </p:cNvPr>
          <p:cNvSpPr>
            <a:spLocks noGrp="1"/>
          </p:cNvSpPr>
          <p:nvPr>
            <p:ph sz="half" idx="1"/>
          </p:nvPr>
        </p:nvSpPr>
        <p:spPr/>
        <p:txBody>
          <a:bodyPr/>
          <a:lstStyle/>
          <a:p>
            <a:r>
              <a:rPr lang="da-DK" dirty="0"/>
              <a:t>Med </a:t>
            </a:r>
            <a:r>
              <a:rPr lang="da-DK" dirty="0" err="1"/>
              <a:t>inset</a:t>
            </a:r>
            <a:r>
              <a:rPr lang="da-DK" dirty="0"/>
              <a:t> får du en rektangel skåret ud af dit billede (eller dit element)</a:t>
            </a:r>
          </a:p>
          <a:p>
            <a:r>
              <a:rPr lang="da-DK" dirty="0"/>
              <a:t>Clip-</a:t>
            </a:r>
            <a:r>
              <a:rPr lang="da-DK" dirty="0" err="1"/>
              <a:t>path</a:t>
            </a:r>
            <a:r>
              <a:rPr lang="da-DK" dirty="0"/>
              <a:t>: </a:t>
            </a:r>
            <a:r>
              <a:rPr lang="da-DK" dirty="0" err="1"/>
              <a:t>inset</a:t>
            </a:r>
            <a:r>
              <a:rPr lang="da-DK" dirty="0"/>
              <a:t>(10% 20% 10% 30%)</a:t>
            </a:r>
          </a:p>
          <a:p>
            <a:r>
              <a:rPr lang="da-DK" dirty="0"/>
              <a:t>De fire værdier er beskæringen fra hhv. top, højre, bund og venstre</a:t>
            </a:r>
          </a:p>
          <a:p>
            <a:r>
              <a:rPr lang="da-DK" dirty="0"/>
              <a:t>Du kan også afrunde hjørnerne på det udskårne rektangel ved at angive </a:t>
            </a:r>
            <a:r>
              <a:rPr lang="da-DK" dirty="0" err="1"/>
              <a:t>round</a:t>
            </a:r>
            <a:r>
              <a:rPr lang="da-DK" dirty="0"/>
              <a:t> og hvor meget, den skal rundes</a:t>
            </a:r>
          </a:p>
          <a:p>
            <a:r>
              <a:rPr lang="da-DK" dirty="0"/>
              <a:t>Clip-</a:t>
            </a:r>
            <a:r>
              <a:rPr lang="da-DK" dirty="0" err="1"/>
              <a:t>path</a:t>
            </a:r>
            <a:r>
              <a:rPr lang="da-DK" dirty="0"/>
              <a:t>: </a:t>
            </a:r>
            <a:r>
              <a:rPr lang="da-DK" dirty="0" err="1"/>
              <a:t>inset</a:t>
            </a:r>
            <a:r>
              <a:rPr lang="da-DK" dirty="0"/>
              <a:t>(10% 20% 10% 30% </a:t>
            </a:r>
            <a:r>
              <a:rPr lang="da-DK" dirty="0" err="1"/>
              <a:t>round</a:t>
            </a:r>
            <a:r>
              <a:rPr lang="da-DK" dirty="0"/>
              <a:t> 5%)</a:t>
            </a:r>
          </a:p>
          <a:p>
            <a:r>
              <a:rPr lang="da-DK" dirty="0"/>
              <a:t>Du kan også angive disse værdier i pixels</a:t>
            </a:r>
          </a:p>
          <a:p>
            <a:pPr marL="0" indent="0">
              <a:buNone/>
            </a:pPr>
            <a:endParaRPr lang="da-DK" dirty="0"/>
          </a:p>
        </p:txBody>
      </p:sp>
      <p:sp>
        <p:nvSpPr>
          <p:cNvPr id="4" name="Pladsholder til slidenummer 3">
            <a:extLst>
              <a:ext uri="{FF2B5EF4-FFF2-40B4-BE49-F238E27FC236}">
                <a16:creationId xmlns:a16="http://schemas.microsoft.com/office/drawing/2014/main" id="{0F490EE8-BEAF-4F52-937D-9EF4B07020D8}"/>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7</a:t>
            </a:fld>
            <a:r>
              <a:rPr lang="da-DK" dirty="0"/>
              <a:t>  </a:t>
            </a:r>
            <a:endParaRPr lang="en-DK" dirty="0"/>
          </a:p>
        </p:txBody>
      </p:sp>
      <p:sp>
        <p:nvSpPr>
          <p:cNvPr id="6" name="Pladsholder til tekst 5">
            <a:extLst>
              <a:ext uri="{FF2B5EF4-FFF2-40B4-BE49-F238E27FC236}">
                <a16:creationId xmlns:a16="http://schemas.microsoft.com/office/drawing/2014/main" id="{5BB275BA-7F64-496A-8DEE-680EE184497F}"/>
              </a:ext>
            </a:extLst>
          </p:cNvPr>
          <p:cNvSpPr>
            <a:spLocks noGrp="1"/>
          </p:cNvSpPr>
          <p:nvPr>
            <p:ph type="body" sz="quarter" idx="12"/>
          </p:nvPr>
        </p:nvSpPr>
        <p:spPr/>
        <p:txBody>
          <a:bodyPr/>
          <a:lstStyle/>
          <a:p>
            <a:endParaRPr lang="da-DK"/>
          </a:p>
        </p:txBody>
      </p:sp>
      <p:pic>
        <p:nvPicPr>
          <p:cNvPr id="9" name="Pladsholder til billede 8">
            <a:extLst>
              <a:ext uri="{FF2B5EF4-FFF2-40B4-BE49-F238E27FC236}">
                <a16:creationId xmlns:a16="http://schemas.microsoft.com/office/drawing/2014/main" id="{19A1FCB7-5809-4CE4-94E7-F178C654999C}"/>
              </a:ext>
            </a:extLst>
          </p:cNvPr>
          <p:cNvPicPr>
            <a:picLocks noGrp="1" noChangeAspect="1"/>
          </p:cNvPicPr>
          <p:nvPr>
            <p:ph type="pic" sz="quarter" idx="10"/>
          </p:nvPr>
        </p:nvPicPr>
        <p:blipFill>
          <a:blip r:embed="rId2"/>
          <a:srcRect t="10474" b="10474"/>
          <a:stretch>
            <a:fillRect/>
          </a:stretch>
        </p:blipFill>
        <p:spPr/>
      </p:pic>
    </p:spTree>
    <p:extLst>
      <p:ext uri="{BB962C8B-B14F-4D97-AF65-F5344CB8AC3E}">
        <p14:creationId xmlns:p14="http://schemas.microsoft.com/office/powerpoint/2010/main" val="2613276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1102AFA-2CE1-41E2-914B-5304442D2EBE}"/>
              </a:ext>
            </a:extLst>
          </p:cNvPr>
          <p:cNvSpPr>
            <a:spLocks noGrp="1"/>
          </p:cNvSpPr>
          <p:nvPr>
            <p:ph type="title"/>
          </p:nvPr>
        </p:nvSpPr>
        <p:spPr/>
        <p:txBody>
          <a:bodyPr/>
          <a:lstStyle/>
          <a:p>
            <a:r>
              <a:rPr lang="da-DK" dirty="0"/>
              <a:t>CSS Clip-</a:t>
            </a:r>
            <a:r>
              <a:rPr lang="da-DK" dirty="0" err="1"/>
              <a:t>path</a:t>
            </a:r>
            <a:r>
              <a:rPr lang="da-DK" dirty="0"/>
              <a:t> </a:t>
            </a:r>
            <a:r>
              <a:rPr lang="da-DK" dirty="0" err="1"/>
              <a:t>circle</a:t>
            </a:r>
            <a:endParaRPr lang="da-DK" dirty="0"/>
          </a:p>
        </p:txBody>
      </p:sp>
      <p:sp>
        <p:nvSpPr>
          <p:cNvPr id="3" name="Pladsholder til indhold 2">
            <a:extLst>
              <a:ext uri="{FF2B5EF4-FFF2-40B4-BE49-F238E27FC236}">
                <a16:creationId xmlns:a16="http://schemas.microsoft.com/office/drawing/2014/main" id="{273E1A76-D21E-4C18-AD77-AF99EFC40170}"/>
              </a:ext>
            </a:extLst>
          </p:cNvPr>
          <p:cNvSpPr>
            <a:spLocks noGrp="1"/>
          </p:cNvSpPr>
          <p:nvPr>
            <p:ph sz="half" idx="1"/>
          </p:nvPr>
        </p:nvSpPr>
        <p:spPr/>
        <p:txBody>
          <a:bodyPr/>
          <a:lstStyle/>
          <a:p>
            <a:r>
              <a:rPr lang="da-DK" dirty="0"/>
              <a:t>Med </a:t>
            </a:r>
            <a:r>
              <a:rPr lang="da-DK" dirty="0" err="1"/>
              <a:t>circle</a:t>
            </a:r>
            <a:r>
              <a:rPr lang="da-DK" dirty="0"/>
              <a:t> får du en cirkel skåret ud af dit billede (eller element)</a:t>
            </a:r>
          </a:p>
          <a:p>
            <a:r>
              <a:rPr lang="da-DK" dirty="0"/>
              <a:t>Clip-</a:t>
            </a:r>
            <a:r>
              <a:rPr lang="da-DK" dirty="0" err="1"/>
              <a:t>path</a:t>
            </a:r>
            <a:r>
              <a:rPr lang="da-DK" dirty="0"/>
              <a:t>: </a:t>
            </a:r>
            <a:r>
              <a:rPr lang="da-DK" dirty="0" err="1"/>
              <a:t>circle</a:t>
            </a:r>
            <a:r>
              <a:rPr lang="da-DK" dirty="0"/>
              <a:t>(40% at 50% 50%)</a:t>
            </a:r>
          </a:p>
          <a:p>
            <a:r>
              <a:rPr lang="da-DK" dirty="0"/>
              <a:t>Første tal angiver radius af din udskårne cirkel</a:t>
            </a:r>
          </a:p>
          <a:p>
            <a:r>
              <a:rPr lang="da-DK" dirty="0"/>
              <a:t>De to næste tal angiver hhv. x-akse og y-akse for centrum af din udskæring</a:t>
            </a:r>
          </a:p>
          <a:p>
            <a:r>
              <a:rPr lang="da-DK" dirty="0"/>
              <a:t>Du kan også angive disse værdier i pixels</a:t>
            </a:r>
          </a:p>
          <a:p>
            <a:pPr marL="0" indent="0">
              <a:buNone/>
            </a:pPr>
            <a:endParaRPr lang="da-DK" dirty="0"/>
          </a:p>
        </p:txBody>
      </p:sp>
      <p:sp>
        <p:nvSpPr>
          <p:cNvPr id="4" name="Pladsholder til slidenummer 3">
            <a:extLst>
              <a:ext uri="{FF2B5EF4-FFF2-40B4-BE49-F238E27FC236}">
                <a16:creationId xmlns:a16="http://schemas.microsoft.com/office/drawing/2014/main" id="{1EB13225-C687-414F-9695-9C8B2EF841E6}"/>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8</a:t>
            </a:fld>
            <a:r>
              <a:rPr lang="da-DK" dirty="0"/>
              <a:t> </a:t>
            </a:r>
            <a:endParaRPr lang="en-DK" dirty="0"/>
          </a:p>
        </p:txBody>
      </p:sp>
      <p:sp>
        <p:nvSpPr>
          <p:cNvPr id="6" name="Pladsholder til tekst 5">
            <a:extLst>
              <a:ext uri="{FF2B5EF4-FFF2-40B4-BE49-F238E27FC236}">
                <a16:creationId xmlns:a16="http://schemas.microsoft.com/office/drawing/2014/main" id="{3D550D12-E490-474E-99A2-C4C303E6147B}"/>
              </a:ext>
            </a:extLst>
          </p:cNvPr>
          <p:cNvSpPr>
            <a:spLocks noGrp="1"/>
          </p:cNvSpPr>
          <p:nvPr>
            <p:ph type="body" sz="quarter" idx="12"/>
          </p:nvPr>
        </p:nvSpPr>
        <p:spPr/>
        <p:txBody>
          <a:bodyPr/>
          <a:lstStyle/>
          <a:p>
            <a:endParaRPr lang="da-DK"/>
          </a:p>
        </p:txBody>
      </p:sp>
      <p:pic>
        <p:nvPicPr>
          <p:cNvPr id="10" name="Pladsholder til billede 9">
            <a:extLst>
              <a:ext uri="{FF2B5EF4-FFF2-40B4-BE49-F238E27FC236}">
                <a16:creationId xmlns:a16="http://schemas.microsoft.com/office/drawing/2014/main" id="{CBDE101B-2793-48D9-B182-2F5800DC984E}"/>
              </a:ext>
            </a:extLst>
          </p:cNvPr>
          <p:cNvPicPr>
            <a:picLocks noGrp="1" noChangeAspect="1"/>
          </p:cNvPicPr>
          <p:nvPr>
            <p:ph type="pic" sz="quarter" idx="10"/>
          </p:nvPr>
        </p:nvPicPr>
        <p:blipFill>
          <a:blip r:embed="rId2"/>
          <a:srcRect t="9959" b="9959"/>
          <a:stretch>
            <a:fillRect/>
          </a:stretch>
        </p:blipFill>
        <p:spPr/>
      </p:pic>
    </p:spTree>
    <p:extLst>
      <p:ext uri="{BB962C8B-B14F-4D97-AF65-F5344CB8AC3E}">
        <p14:creationId xmlns:p14="http://schemas.microsoft.com/office/powerpoint/2010/main" val="3490459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BDA002-8405-47A3-87AA-65A1832673FE}"/>
              </a:ext>
            </a:extLst>
          </p:cNvPr>
          <p:cNvSpPr>
            <a:spLocks noGrp="1"/>
          </p:cNvSpPr>
          <p:nvPr>
            <p:ph type="title"/>
          </p:nvPr>
        </p:nvSpPr>
        <p:spPr/>
        <p:txBody>
          <a:bodyPr/>
          <a:lstStyle/>
          <a:p>
            <a:r>
              <a:rPr lang="da-DK" dirty="0"/>
              <a:t>CSS Clip-</a:t>
            </a:r>
            <a:r>
              <a:rPr lang="da-DK" dirty="0" err="1"/>
              <a:t>path</a:t>
            </a:r>
            <a:r>
              <a:rPr lang="da-DK" dirty="0"/>
              <a:t> ellipse</a:t>
            </a:r>
          </a:p>
        </p:txBody>
      </p:sp>
      <p:sp>
        <p:nvSpPr>
          <p:cNvPr id="3" name="Pladsholder til indhold 2">
            <a:extLst>
              <a:ext uri="{FF2B5EF4-FFF2-40B4-BE49-F238E27FC236}">
                <a16:creationId xmlns:a16="http://schemas.microsoft.com/office/drawing/2014/main" id="{61826867-517A-4675-8C54-3B5385ACEF75}"/>
              </a:ext>
            </a:extLst>
          </p:cNvPr>
          <p:cNvSpPr>
            <a:spLocks noGrp="1"/>
          </p:cNvSpPr>
          <p:nvPr>
            <p:ph sz="half" idx="1"/>
          </p:nvPr>
        </p:nvSpPr>
        <p:spPr/>
        <p:txBody>
          <a:bodyPr/>
          <a:lstStyle/>
          <a:p>
            <a:r>
              <a:rPr lang="da-DK" dirty="0"/>
              <a:t>Ellipse angiver en elliptisk udskæring af dit billede (en aflang cirkel)</a:t>
            </a:r>
          </a:p>
          <a:p>
            <a:r>
              <a:rPr lang="da-DK" dirty="0"/>
              <a:t>Clip-</a:t>
            </a:r>
            <a:r>
              <a:rPr lang="da-DK" dirty="0" err="1"/>
              <a:t>path</a:t>
            </a:r>
            <a:r>
              <a:rPr lang="da-DK" dirty="0"/>
              <a:t>: ellipse(40% 50% at 50% 50%)</a:t>
            </a:r>
          </a:p>
          <a:p>
            <a:r>
              <a:rPr lang="da-DK" dirty="0"/>
              <a:t>Første tal er x-aksen for din radius, andet tal er y-aksen for din radius</a:t>
            </a:r>
          </a:p>
          <a:p>
            <a:r>
              <a:rPr lang="da-DK" dirty="0"/>
              <a:t>Tredje og fjerde tal angiver placeringen af centrum for din ellipse på hhv. x-akse og y-akse</a:t>
            </a:r>
          </a:p>
          <a:p>
            <a:r>
              <a:rPr lang="da-DK" dirty="0"/>
              <a:t>Disse værdier kan også angives i pixels</a:t>
            </a:r>
          </a:p>
        </p:txBody>
      </p:sp>
      <p:sp>
        <p:nvSpPr>
          <p:cNvPr id="4" name="Pladsholder til slidenummer 3">
            <a:extLst>
              <a:ext uri="{FF2B5EF4-FFF2-40B4-BE49-F238E27FC236}">
                <a16:creationId xmlns:a16="http://schemas.microsoft.com/office/drawing/2014/main" id="{E58A979E-C79B-44EB-9140-052595B12AB7}"/>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9</a:t>
            </a:fld>
            <a:endParaRPr lang="en-DK" dirty="0"/>
          </a:p>
        </p:txBody>
      </p:sp>
      <p:sp>
        <p:nvSpPr>
          <p:cNvPr id="6" name="Pladsholder til tekst 5">
            <a:extLst>
              <a:ext uri="{FF2B5EF4-FFF2-40B4-BE49-F238E27FC236}">
                <a16:creationId xmlns:a16="http://schemas.microsoft.com/office/drawing/2014/main" id="{3BBF75B0-BB2D-4D64-882F-CF0269B6BCCA}"/>
              </a:ext>
            </a:extLst>
          </p:cNvPr>
          <p:cNvSpPr>
            <a:spLocks noGrp="1"/>
          </p:cNvSpPr>
          <p:nvPr>
            <p:ph type="body" sz="quarter" idx="12"/>
          </p:nvPr>
        </p:nvSpPr>
        <p:spPr/>
        <p:txBody>
          <a:bodyPr/>
          <a:lstStyle/>
          <a:p>
            <a:endParaRPr lang="da-DK"/>
          </a:p>
        </p:txBody>
      </p:sp>
      <p:pic>
        <p:nvPicPr>
          <p:cNvPr id="10" name="Pladsholder til billede 9">
            <a:extLst>
              <a:ext uri="{FF2B5EF4-FFF2-40B4-BE49-F238E27FC236}">
                <a16:creationId xmlns:a16="http://schemas.microsoft.com/office/drawing/2014/main" id="{1B5C1FC3-D0B1-4F81-B773-3A4D487BB8B8}"/>
              </a:ext>
            </a:extLst>
          </p:cNvPr>
          <p:cNvPicPr>
            <a:picLocks noGrp="1" noChangeAspect="1"/>
          </p:cNvPicPr>
          <p:nvPr>
            <p:ph type="pic" sz="quarter" idx="10"/>
          </p:nvPr>
        </p:nvPicPr>
        <p:blipFill rotWithShape="1">
          <a:blip r:embed="rId2"/>
          <a:srcRect b="16764"/>
          <a:stretch/>
        </p:blipFill>
        <p:spPr>
          <a:xfrm>
            <a:off x="7483398" y="1237680"/>
            <a:ext cx="3860799" cy="5427525"/>
          </a:xfrm>
        </p:spPr>
      </p:pic>
    </p:spTree>
    <p:extLst>
      <p:ext uri="{BB962C8B-B14F-4D97-AF65-F5344CB8AC3E}">
        <p14:creationId xmlns:p14="http://schemas.microsoft.com/office/powerpoint/2010/main" val="1864395641"/>
      </p:ext>
    </p:extLst>
  </p:cSld>
  <p:clrMapOvr>
    <a:masterClrMapping/>
  </p:clrMapOvr>
</p:sld>
</file>

<file path=ppt/theme/theme1.xml><?xml version="1.0" encoding="utf-8"?>
<a:theme xmlns:a="http://schemas.openxmlformats.org/drawingml/2006/main" name="AspIT">
  <a:themeElements>
    <a:clrScheme name="AspIT">
      <a:dk1>
        <a:srgbClr val="000000"/>
      </a:dk1>
      <a:lt1>
        <a:srgbClr val="FFFFFF"/>
      </a:lt1>
      <a:dk2>
        <a:srgbClr val="000000"/>
      </a:dk2>
      <a:lt2>
        <a:srgbClr val="FFFFFF"/>
      </a:lt2>
      <a:accent1>
        <a:srgbClr val="194541"/>
      </a:accent1>
      <a:accent2>
        <a:srgbClr val="FF5747"/>
      </a:accent2>
      <a:accent3>
        <a:srgbClr val="286759"/>
      </a:accent3>
      <a:accent4>
        <a:srgbClr val="919191"/>
      </a:accent4>
      <a:accent5>
        <a:srgbClr val="091918"/>
      </a:accent5>
      <a:accent6>
        <a:srgbClr val="389D88"/>
      </a:accent6>
      <a:hlink>
        <a:srgbClr val="FF5746"/>
      </a:hlink>
      <a:folHlink>
        <a:srgbClr val="FF5746"/>
      </a:folHlink>
    </a:clrScheme>
    <a:fontScheme name="AspI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FD3C2DB04611B4479C4478FF4249EA2B" ma:contentTypeVersion="1" ma:contentTypeDescription="Opret et nyt dokument." ma:contentTypeScope="" ma:versionID="c27ae11b74a3f3955ba12df21c78d963">
  <xsd:schema xmlns:xsd="http://www.w3.org/2001/XMLSchema" xmlns:xs="http://www.w3.org/2001/XMLSchema" xmlns:p="http://schemas.microsoft.com/office/2006/metadata/properties" xmlns:ns1="http://schemas.microsoft.com/sharepoint/v3" targetNamespace="http://schemas.microsoft.com/office/2006/metadata/properties" ma:root="true" ma:fieldsID="2c21ede9bd8455c41f61b3c474074c18"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tartdato for planlægning" ma:description="Startdato for planlægning er en webstedskolonne, der blev oprettet vha. publiceringsfunktionen. Den bruges til at angive den dato og det klokkeslæt, hvor denne side først vil være synlig for besøgende på webstedet." ma:hidden="true" ma:internalName="PublishingStartDate">
      <xsd:simpleType>
        <xsd:restriction base="dms:Unknown"/>
      </xsd:simpleType>
    </xsd:element>
    <xsd:element name="PublishingExpirationDate" ma:index="9" nillable="true" ma:displayName="Slutdato for planlægning" ma:description="Slutdato for planlægning er en webstedskolonne, der blev oprettet vha. publiceringsfunktionen. Den bruges til at angive den dato og det klokkeslæt, hvor denne side ikke længere vil være synlig for besøgende på webstedet."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E3C21CD-74A2-47A9-826A-0451C39C6612}">
  <ds:schemaRefs>
    <ds:schemaRef ds:uri="http://schemas.microsoft.com/sharepoint/v3/contenttype/forms"/>
  </ds:schemaRefs>
</ds:datastoreItem>
</file>

<file path=customXml/itemProps2.xml><?xml version="1.0" encoding="utf-8"?>
<ds:datastoreItem xmlns:ds="http://schemas.openxmlformats.org/officeDocument/2006/customXml" ds:itemID="{ED78DB61-FEE0-4F9A-B8F0-2E7DA997D157}">
  <ds:schemaRef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9f7ad144-f380-4af4-80fc-82579719bb68"/>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D023932-5AC6-4249-B5EB-200198B26C4C}"/>
</file>

<file path=docProps/app.xml><?xml version="1.0" encoding="utf-8"?>
<Properties xmlns="http://schemas.openxmlformats.org/officeDocument/2006/extended-properties" xmlns:vt="http://schemas.openxmlformats.org/officeDocument/2006/docPropsVTypes">
  <TotalTime>752</TotalTime>
  <Words>889</Words>
  <Application>Microsoft Office PowerPoint</Application>
  <PresentationFormat>Widescreen</PresentationFormat>
  <Paragraphs>91</Paragraphs>
  <Slides>12</Slides>
  <Notes>0</Notes>
  <HiddenSlides>0</HiddenSlides>
  <MMClips>0</MMClips>
  <ScaleCrop>false</ScaleCrop>
  <HeadingPairs>
    <vt:vector size="6" baseType="variant">
      <vt:variant>
        <vt:lpstr>Benyttede skrifttyper</vt:lpstr>
      </vt:variant>
      <vt:variant>
        <vt:i4>4</vt:i4>
      </vt:variant>
      <vt:variant>
        <vt:lpstr>Tema</vt:lpstr>
      </vt:variant>
      <vt:variant>
        <vt:i4>1</vt:i4>
      </vt:variant>
      <vt:variant>
        <vt:lpstr>Slidetitler</vt:lpstr>
      </vt:variant>
      <vt:variant>
        <vt:i4>12</vt:i4>
      </vt:variant>
    </vt:vector>
  </HeadingPairs>
  <TitlesOfParts>
    <vt:vector size="17" baseType="lpstr">
      <vt:lpstr>Arial</vt:lpstr>
      <vt:lpstr>Calibri</vt:lpstr>
      <vt:lpstr>Calibri Light</vt:lpstr>
      <vt:lpstr>Courier New</vt:lpstr>
      <vt:lpstr>AspIT</vt:lpstr>
      <vt:lpstr>CSS Clip-path og prefix</vt:lpstr>
      <vt:lpstr>CSS Prefixes</vt:lpstr>
      <vt:lpstr>CSS Prefixes</vt:lpstr>
      <vt:lpstr>CSS Prefixes</vt:lpstr>
      <vt:lpstr>CSS Prefixes</vt:lpstr>
      <vt:lpstr>CSS Clip-path</vt:lpstr>
      <vt:lpstr>CSS Clip-path inset</vt:lpstr>
      <vt:lpstr>CSS Clip-path circle</vt:lpstr>
      <vt:lpstr>CSS Clip-path ellipse</vt:lpstr>
      <vt:lpstr>CSS Clip-path polygon</vt:lpstr>
      <vt:lpstr>CSS Clip-path værktøjer</vt:lpstr>
      <vt:lpstr>Shape-outside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Joachim Jensen</dc:creator>
  <cp:lastModifiedBy>Hanne Lund</cp:lastModifiedBy>
  <cp:revision>146</cp:revision>
  <dcterms:created xsi:type="dcterms:W3CDTF">2020-12-15T07:58:15Z</dcterms:created>
  <dcterms:modified xsi:type="dcterms:W3CDTF">2023-08-13T20:12:16Z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0x010100FD3C2DB04611B4479C4478FF4249EA2B</vt:lpwstr>
  </property>
</Properties>
</file>

<file path=docProps/thumbnail.jpeg>
</file>